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58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30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3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8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2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2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4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5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3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1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05A01-F0F1-4D81-8233-1D6029335473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74B0-999C-4BC6-98E7-20ED5EFBB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2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1: Liver, </a:t>
            </a:r>
            <a:r>
              <a:rPr lang="en-US" sz="2400" b="1" dirty="0" err="1" smtClean="0"/>
              <a:t>steatosis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86200"/>
            <a:ext cx="2086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“Normal” hepatocytes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6542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75861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2: myocardial infarction – zone of dead tissue surrounded by healthy tissue (dead tissue shown here)</a:t>
            </a:r>
            <a:endParaRPr lang="en-US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 bwMode="auto">
          <a:xfrm>
            <a:off x="0" y="675861"/>
            <a:ext cx="9210675" cy="63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343400" y="27432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3254" y="2435423"/>
            <a:ext cx="1525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karyolytic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 nucleus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5483423"/>
            <a:ext cx="1041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neutrophils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49: “remote” (old) myocardial infarction – scar tissue</a:t>
            </a:r>
            <a:endParaRPr lang="en-US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676400" y="3048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84514" y="2794651"/>
            <a:ext cx="172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cardiomyocyte</a:t>
            </a:r>
            <a:r>
              <a:rPr lang="en-US" sz="1400" b="1" dirty="0" smtClean="0"/>
              <a:t> ghost</a:t>
            </a:r>
            <a:endParaRPr lang="en-US" sz="1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52800" y="2667000"/>
            <a:ext cx="304800" cy="127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14056" y="2478965"/>
            <a:ext cx="802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collagen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15: appendicitis – </a:t>
            </a:r>
            <a:r>
              <a:rPr lang="en-US" sz="2400" b="1" dirty="0" err="1" smtClean="0"/>
              <a:t>suppurative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fibrinopurulent</a:t>
            </a:r>
            <a:r>
              <a:rPr lang="en-US" sz="2400" b="1" dirty="0" smtClean="0"/>
              <a:t> inflammation </a:t>
            </a:r>
            <a:endParaRPr lang="en-US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762000"/>
            <a:ext cx="2358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inflamed longitudinal section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3886200"/>
            <a:ext cx="173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healthy cross section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28462" y="4038600"/>
            <a:ext cx="1840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inflamed cross section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15: appendicitis – healthy epithelium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1078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15: appendicitis – </a:t>
            </a:r>
            <a:r>
              <a:rPr lang="en-US" sz="2400" b="1" dirty="0" err="1" smtClean="0"/>
              <a:t>suppurative</a:t>
            </a:r>
            <a:r>
              <a:rPr lang="en-US" sz="2400" b="1" dirty="0"/>
              <a:t> </a:t>
            </a:r>
            <a:r>
              <a:rPr lang="en-US" sz="2400" b="1" dirty="0" smtClean="0"/>
              <a:t>inflammation </a:t>
            </a:r>
            <a:endParaRPr lang="en-US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0505" y="3287486"/>
            <a:ext cx="1163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neutrophils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8299" y="3564376"/>
            <a:ext cx="495301" cy="4742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15: appendicitis – </a:t>
            </a:r>
            <a:r>
              <a:rPr lang="en-US" sz="2400" b="1" dirty="0" err="1" smtClean="0"/>
              <a:t>liquefactive</a:t>
            </a:r>
            <a:r>
              <a:rPr lang="en-US" sz="2400" b="1" dirty="0" smtClean="0"/>
              <a:t> necrosis</a:t>
            </a:r>
            <a:endParaRPr lang="en-US" sz="2400" dirty="0"/>
          </a:p>
        </p:txBody>
      </p:sp>
      <p:sp>
        <p:nvSpPr>
          <p:cNvPr id="2" name="Freeform 1"/>
          <p:cNvSpPr/>
          <p:nvPr/>
        </p:nvSpPr>
        <p:spPr>
          <a:xfrm>
            <a:off x="2966555" y="751114"/>
            <a:ext cx="5364322" cy="6096000"/>
          </a:xfrm>
          <a:custGeom>
            <a:avLst/>
            <a:gdLst>
              <a:gd name="connsiteX0" fmla="*/ 2737559 w 5364322"/>
              <a:gd name="connsiteY0" fmla="*/ 10886 h 6096000"/>
              <a:gd name="connsiteX1" fmla="*/ 2650474 w 5364322"/>
              <a:gd name="connsiteY1" fmla="*/ 76200 h 6096000"/>
              <a:gd name="connsiteX2" fmla="*/ 2596045 w 5364322"/>
              <a:gd name="connsiteY2" fmla="*/ 87086 h 6096000"/>
              <a:gd name="connsiteX3" fmla="*/ 2443645 w 5364322"/>
              <a:gd name="connsiteY3" fmla="*/ 76200 h 6096000"/>
              <a:gd name="connsiteX4" fmla="*/ 2356559 w 5364322"/>
              <a:gd name="connsiteY4" fmla="*/ 54429 h 6096000"/>
              <a:gd name="connsiteX5" fmla="*/ 2258588 w 5364322"/>
              <a:gd name="connsiteY5" fmla="*/ 43543 h 6096000"/>
              <a:gd name="connsiteX6" fmla="*/ 2149731 w 5364322"/>
              <a:gd name="connsiteY6" fmla="*/ 21772 h 6096000"/>
              <a:gd name="connsiteX7" fmla="*/ 2029988 w 5364322"/>
              <a:gd name="connsiteY7" fmla="*/ 0 h 6096000"/>
              <a:gd name="connsiteX8" fmla="*/ 1561902 w 5364322"/>
              <a:gd name="connsiteY8" fmla="*/ 10886 h 6096000"/>
              <a:gd name="connsiteX9" fmla="*/ 1365959 w 5364322"/>
              <a:gd name="connsiteY9" fmla="*/ 32657 h 6096000"/>
              <a:gd name="connsiteX10" fmla="*/ 1257102 w 5364322"/>
              <a:gd name="connsiteY10" fmla="*/ 43543 h 6096000"/>
              <a:gd name="connsiteX11" fmla="*/ 1191788 w 5364322"/>
              <a:gd name="connsiteY11" fmla="*/ 65315 h 6096000"/>
              <a:gd name="connsiteX12" fmla="*/ 1159131 w 5364322"/>
              <a:gd name="connsiteY12" fmla="*/ 76200 h 6096000"/>
              <a:gd name="connsiteX13" fmla="*/ 1137359 w 5364322"/>
              <a:gd name="connsiteY13" fmla="*/ 108857 h 6096000"/>
              <a:gd name="connsiteX14" fmla="*/ 1115588 w 5364322"/>
              <a:gd name="connsiteY14" fmla="*/ 130629 h 6096000"/>
              <a:gd name="connsiteX15" fmla="*/ 1093816 w 5364322"/>
              <a:gd name="connsiteY15" fmla="*/ 195943 h 6096000"/>
              <a:gd name="connsiteX16" fmla="*/ 1082931 w 5364322"/>
              <a:gd name="connsiteY16" fmla="*/ 228600 h 6096000"/>
              <a:gd name="connsiteX17" fmla="*/ 1093816 w 5364322"/>
              <a:gd name="connsiteY17" fmla="*/ 261257 h 6096000"/>
              <a:gd name="connsiteX18" fmla="*/ 1159131 w 5364322"/>
              <a:gd name="connsiteY18" fmla="*/ 272143 h 6096000"/>
              <a:gd name="connsiteX19" fmla="*/ 1213559 w 5364322"/>
              <a:gd name="connsiteY19" fmla="*/ 283029 h 6096000"/>
              <a:gd name="connsiteX20" fmla="*/ 1801388 w 5364322"/>
              <a:gd name="connsiteY20" fmla="*/ 293915 h 6096000"/>
              <a:gd name="connsiteX21" fmla="*/ 1921131 w 5364322"/>
              <a:gd name="connsiteY21" fmla="*/ 326572 h 6096000"/>
              <a:gd name="connsiteX22" fmla="*/ 1953788 w 5364322"/>
              <a:gd name="connsiteY22" fmla="*/ 348343 h 6096000"/>
              <a:gd name="connsiteX23" fmla="*/ 2029988 w 5364322"/>
              <a:gd name="connsiteY23" fmla="*/ 370115 h 6096000"/>
              <a:gd name="connsiteX24" fmla="*/ 2127959 w 5364322"/>
              <a:gd name="connsiteY24" fmla="*/ 424543 h 6096000"/>
              <a:gd name="connsiteX25" fmla="*/ 2215045 w 5364322"/>
              <a:gd name="connsiteY25" fmla="*/ 500743 h 6096000"/>
              <a:gd name="connsiteX26" fmla="*/ 2236816 w 5364322"/>
              <a:gd name="connsiteY26" fmla="*/ 533400 h 6096000"/>
              <a:gd name="connsiteX27" fmla="*/ 2258588 w 5364322"/>
              <a:gd name="connsiteY27" fmla="*/ 555172 h 6096000"/>
              <a:gd name="connsiteX28" fmla="*/ 2313016 w 5364322"/>
              <a:gd name="connsiteY28" fmla="*/ 653143 h 6096000"/>
              <a:gd name="connsiteX29" fmla="*/ 2323902 w 5364322"/>
              <a:gd name="connsiteY29" fmla="*/ 685800 h 6096000"/>
              <a:gd name="connsiteX30" fmla="*/ 2345674 w 5364322"/>
              <a:gd name="connsiteY30" fmla="*/ 707572 h 6096000"/>
              <a:gd name="connsiteX31" fmla="*/ 2356559 w 5364322"/>
              <a:gd name="connsiteY31" fmla="*/ 751115 h 6096000"/>
              <a:gd name="connsiteX32" fmla="*/ 2378331 w 5364322"/>
              <a:gd name="connsiteY32" fmla="*/ 816429 h 6096000"/>
              <a:gd name="connsiteX33" fmla="*/ 2389216 w 5364322"/>
              <a:gd name="connsiteY33" fmla="*/ 849086 h 6096000"/>
              <a:gd name="connsiteX34" fmla="*/ 2356559 w 5364322"/>
              <a:gd name="connsiteY34" fmla="*/ 936172 h 6096000"/>
              <a:gd name="connsiteX35" fmla="*/ 2345674 w 5364322"/>
              <a:gd name="connsiteY35" fmla="*/ 968829 h 6096000"/>
              <a:gd name="connsiteX36" fmla="*/ 2302131 w 5364322"/>
              <a:gd name="connsiteY36" fmla="*/ 1012372 h 6096000"/>
              <a:gd name="connsiteX37" fmla="*/ 2247702 w 5364322"/>
              <a:gd name="connsiteY37" fmla="*/ 1055915 h 6096000"/>
              <a:gd name="connsiteX38" fmla="*/ 2182388 w 5364322"/>
              <a:gd name="connsiteY38" fmla="*/ 1077686 h 6096000"/>
              <a:gd name="connsiteX39" fmla="*/ 2149731 w 5364322"/>
              <a:gd name="connsiteY39" fmla="*/ 1099457 h 6096000"/>
              <a:gd name="connsiteX40" fmla="*/ 2106188 w 5364322"/>
              <a:gd name="connsiteY40" fmla="*/ 1110343 h 6096000"/>
              <a:gd name="connsiteX41" fmla="*/ 2008216 w 5364322"/>
              <a:gd name="connsiteY41" fmla="*/ 1132115 h 6096000"/>
              <a:gd name="connsiteX42" fmla="*/ 1975559 w 5364322"/>
              <a:gd name="connsiteY42" fmla="*/ 1143000 h 6096000"/>
              <a:gd name="connsiteX43" fmla="*/ 1932016 w 5364322"/>
              <a:gd name="connsiteY43" fmla="*/ 1164772 h 6096000"/>
              <a:gd name="connsiteX44" fmla="*/ 1768731 w 5364322"/>
              <a:gd name="connsiteY44" fmla="*/ 1175657 h 6096000"/>
              <a:gd name="connsiteX45" fmla="*/ 1703416 w 5364322"/>
              <a:gd name="connsiteY45" fmla="*/ 1186543 h 6096000"/>
              <a:gd name="connsiteX46" fmla="*/ 1659874 w 5364322"/>
              <a:gd name="connsiteY46" fmla="*/ 1197429 h 6096000"/>
              <a:gd name="connsiteX47" fmla="*/ 1485702 w 5364322"/>
              <a:gd name="connsiteY47" fmla="*/ 1208315 h 6096000"/>
              <a:gd name="connsiteX48" fmla="*/ 1442159 w 5364322"/>
              <a:gd name="connsiteY48" fmla="*/ 1219200 h 6096000"/>
              <a:gd name="connsiteX49" fmla="*/ 1213559 w 5364322"/>
              <a:gd name="connsiteY49" fmla="*/ 1240972 h 6096000"/>
              <a:gd name="connsiteX50" fmla="*/ 995845 w 5364322"/>
              <a:gd name="connsiteY50" fmla="*/ 1273629 h 6096000"/>
              <a:gd name="connsiteX51" fmla="*/ 691045 w 5364322"/>
              <a:gd name="connsiteY51" fmla="*/ 1295400 h 6096000"/>
              <a:gd name="connsiteX52" fmla="*/ 636616 w 5364322"/>
              <a:gd name="connsiteY52" fmla="*/ 1306286 h 6096000"/>
              <a:gd name="connsiteX53" fmla="*/ 462445 w 5364322"/>
              <a:gd name="connsiteY53" fmla="*/ 1317172 h 6096000"/>
              <a:gd name="connsiteX54" fmla="*/ 418902 w 5364322"/>
              <a:gd name="connsiteY54" fmla="*/ 1328057 h 6096000"/>
              <a:gd name="connsiteX55" fmla="*/ 320931 w 5364322"/>
              <a:gd name="connsiteY55" fmla="*/ 1338943 h 6096000"/>
              <a:gd name="connsiteX56" fmla="*/ 255616 w 5364322"/>
              <a:gd name="connsiteY56" fmla="*/ 1360715 h 6096000"/>
              <a:gd name="connsiteX57" fmla="*/ 146759 w 5364322"/>
              <a:gd name="connsiteY57" fmla="*/ 1393372 h 6096000"/>
              <a:gd name="connsiteX58" fmla="*/ 48788 w 5364322"/>
              <a:gd name="connsiteY58" fmla="*/ 1426029 h 6096000"/>
              <a:gd name="connsiteX59" fmla="*/ 27016 w 5364322"/>
              <a:gd name="connsiteY59" fmla="*/ 1447800 h 6096000"/>
              <a:gd name="connsiteX60" fmla="*/ 16131 w 5364322"/>
              <a:gd name="connsiteY60" fmla="*/ 1545772 h 6096000"/>
              <a:gd name="connsiteX61" fmla="*/ 59674 w 5364322"/>
              <a:gd name="connsiteY61" fmla="*/ 1556657 h 6096000"/>
              <a:gd name="connsiteX62" fmla="*/ 124988 w 5364322"/>
              <a:gd name="connsiteY62" fmla="*/ 1578429 h 6096000"/>
              <a:gd name="connsiteX63" fmla="*/ 157645 w 5364322"/>
              <a:gd name="connsiteY63" fmla="*/ 1589315 h 6096000"/>
              <a:gd name="connsiteX64" fmla="*/ 538645 w 5364322"/>
              <a:gd name="connsiteY64" fmla="*/ 1589315 h 6096000"/>
              <a:gd name="connsiteX65" fmla="*/ 571302 w 5364322"/>
              <a:gd name="connsiteY65" fmla="*/ 1600200 h 6096000"/>
              <a:gd name="connsiteX66" fmla="*/ 625731 w 5364322"/>
              <a:gd name="connsiteY66" fmla="*/ 1611086 h 6096000"/>
              <a:gd name="connsiteX67" fmla="*/ 658388 w 5364322"/>
              <a:gd name="connsiteY67" fmla="*/ 1621972 h 6096000"/>
              <a:gd name="connsiteX68" fmla="*/ 810788 w 5364322"/>
              <a:gd name="connsiteY68" fmla="*/ 1632857 h 6096000"/>
              <a:gd name="connsiteX69" fmla="*/ 854331 w 5364322"/>
              <a:gd name="connsiteY69" fmla="*/ 1643743 h 6096000"/>
              <a:gd name="connsiteX70" fmla="*/ 908759 w 5364322"/>
              <a:gd name="connsiteY70" fmla="*/ 1654629 h 6096000"/>
              <a:gd name="connsiteX71" fmla="*/ 941416 w 5364322"/>
              <a:gd name="connsiteY71" fmla="*/ 1665515 h 6096000"/>
              <a:gd name="connsiteX72" fmla="*/ 1050274 w 5364322"/>
              <a:gd name="connsiteY72" fmla="*/ 1687286 h 6096000"/>
              <a:gd name="connsiteX73" fmla="*/ 1115588 w 5364322"/>
              <a:gd name="connsiteY73" fmla="*/ 1709057 h 6096000"/>
              <a:gd name="connsiteX74" fmla="*/ 1148245 w 5364322"/>
              <a:gd name="connsiteY74" fmla="*/ 1719943 h 6096000"/>
              <a:gd name="connsiteX75" fmla="*/ 1191788 w 5364322"/>
              <a:gd name="connsiteY75" fmla="*/ 1730829 h 6096000"/>
              <a:gd name="connsiteX76" fmla="*/ 1474816 w 5364322"/>
              <a:gd name="connsiteY76" fmla="*/ 1719943 h 6096000"/>
              <a:gd name="connsiteX77" fmla="*/ 1834045 w 5364322"/>
              <a:gd name="connsiteY77" fmla="*/ 1709057 h 6096000"/>
              <a:gd name="connsiteX78" fmla="*/ 1942902 w 5364322"/>
              <a:gd name="connsiteY78" fmla="*/ 1676400 h 6096000"/>
              <a:gd name="connsiteX79" fmla="*/ 2008216 w 5364322"/>
              <a:gd name="connsiteY79" fmla="*/ 1665515 h 6096000"/>
              <a:gd name="connsiteX80" fmla="*/ 2160616 w 5364322"/>
              <a:gd name="connsiteY80" fmla="*/ 1676400 h 6096000"/>
              <a:gd name="connsiteX81" fmla="*/ 2432759 w 5364322"/>
              <a:gd name="connsiteY81" fmla="*/ 1687286 h 6096000"/>
              <a:gd name="connsiteX82" fmla="*/ 2476302 w 5364322"/>
              <a:gd name="connsiteY82" fmla="*/ 1709057 h 6096000"/>
              <a:gd name="connsiteX83" fmla="*/ 2541616 w 5364322"/>
              <a:gd name="connsiteY83" fmla="*/ 1730829 h 6096000"/>
              <a:gd name="connsiteX84" fmla="*/ 2639588 w 5364322"/>
              <a:gd name="connsiteY84" fmla="*/ 1785257 h 6096000"/>
              <a:gd name="connsiteX85" fmla="*/ 2694016 w 5364322"/>
              <a:gd name="connsiteY85" fmla="*/ 1817915 h 6096000"/>
              <a:gd name="connsiteX86" fmla="*/ 2824645 w 5364322"/>
              <a:gd name="connsiteY86" fmla="*/ 1861457 h 6096000"/>
              <a:gd name="connsiteX87" fmla="*/ 2900845 w 5364322"/>
              <a:gd name="connsiteY87" fmla="*/ 1883229 h 6096000"/>
              <a:gd name="connsiteX88" fmla="*/ 2955274 w 5364322"/>
              <a:gd name="connsiteY88" fmla="*/ 1894115 h 6096000"/>
              <a:gd name="connsiteX89" fmla="*/ 2966159 w 5364322"/>
              <a:gd name="connsiteY89" fmla="*/ 1926772 h 6096000"/>
              <a:gd name="connsiteX90" fmla="*/ 2998816 w 5364322"/>
              <a:gd name="connsiteY90" fmla="*/ 2046515 h 6096000"/>
              <a:gd name="connsiteX91" fmla="*/ 2987931 w 5364322"/>
              <a:gd name="connsiteY91" fmla="*/ 2329543 h 6096000"/>
              <a:gd name="connsiteX92" fmla="*/ 2966159 w 5364322"/>
              <a:gd name="connsiteY92" fmla="*/ 2351315 h 6096000"/>
              <a:gd name="connsiteX93" fmla="*/ 2944388 w 5364322"/>
              <a:gd name="connsiteY93" fmla="*/ 2383972 h 6096000"/>
              <a:gd name="connsiteX94" fmla="*/ 2911731 w 5364322"/>
              <a:gd name="connsiteY94" fmla="*/ 2394857 h 6096000"/>
              <a:gd name="connsiteX95" fmla="*/ 2889959 w 5364322"/>
              <a:gd name="connsiteY95" fmla="*/ 2416629 h 6096000"/>
              <a:gd name="connsiteX96" fmla="*/ 2781102 w 5364322"/>
              <a:gd name="connsiteY96" fmla="*/ 2449286 h 6096000"/>
              <a:gd name="connsiteX97" fmla="*/ 2508959 w 5364322"/>
              <a:gd name="connsiteY97" fmla="*/ 2438400 h 6096000"/>
              <a:gd name="connsiteX98" fmla="*/ 2476302 w 5364322"/>
              <a:gd name="connsiteY98" fmla="*/ 2427515 h 6096000"/>
              <a:gd name="connsiteX99" fmla="*/ 2421874 w 5364322"/>
              <a:gd name="connsiteY99" fmla="*/ 2416629 h 6096000"/>
              <a:gd name="connsiteX100" fmla="*/ 2334788 w 5364322"/>
              <a:gd name="connsiteY100" fmla="*/ 2394857 h 6096000"/>
              <a:gd name="connsiteX101" fmla="*/ 2291245 w 5364322"/>
              <a:gd name="connsiteY101" fmla="*/ 2383972 h 6096000"/>
              <a:gd name="connsiteX102" fmla="*/ 2258588 w 5364322"/>
              <a:gd name="connsiteY102" fmla="*/ 2373086 h 6096000"/>
              <a:gd name="connsiteX103" fmla="*/ 2193274 w 5364322"/>
              <a:gd name="connsiteY103" fmla="*/ 2362200 h 6096000"/>
              <a:gd name="connsiteX104" fmla="*/ 2138845 w 5364322"/>
              <a:gd name="connsiteY104" fmla="*/ 2351315 h 6096000"/>
              <a:gd name="connsiteX105" fmla="*/ 2051759 w 5364322"/>
              <a:gd name="connsiteY105" fmla="*/ 2329543 h 6096000"/>
              <a:gd name="connsiteX106" fmla="*/ 1932016 w 5364322"/>
              <a:gd name="connsiteY106" fmla="*/ 2307772 h 6096000"/>
              <a:gd name="connsiteX107" fmla="*/ 1812274 w 5364322"/>
              <a:gd name="connsiteY107" fmla="*/ 2296886 h 6096000"/>
              <a:gd name="connsiteX108" fmla="*/ 1779616 w 5364322"/>
              <a:gd name="connsiteY108" fmla="*/ 2286000 h 6096000"/>
              <a:gd name="connsiteX109" fmla="*/ 1714302 w 5364322"/>
              <a:gd name="connsiteY109" fmla="*/ 2275115 h 6096000"/>
              <a:gd name="connsiteX110" fmla="*/ 1670759 w 5364322"/>
              <a:gd name="connsiteY110" fmla="*/ 2264229 h 6096000"/>
              <a:gd name="connsiteX111" fmla="*/ 1289759 w 5364322"/>
              <a:gd name="connsiteY111" fmla="*/ 2275115 h 6096000"/>
              <a:gd name="connsiteX112" fmla="*/ 1191788 w 5364322"/>
              <a:gd name="connsiteY112" fmla="*/ 2296886 h 6096000"/>
              <a:gd name="connsiteX113" fmla="*/ 1137359 w 5364322"/>
              <a:gd name="connsiteY113" fmla="*/ 2307772 h 6096000"/>
              <a:gd name="connsiteX114" fmla="*/ 1072045 w 5364322"/>
              <a:gd name="connsiteY114" fmla="*/ 2329543 h 6096000"/>
              <a:gd name="connsiteX115" fmla="*/ 1006731 w 5364322"/>
              <a:gd name="connsiteY115" fmla="*/ 2362200 h 6096000"/>
              <a:gd name="connsiteX116" fmla="*/ 952302 w 5364322"/>
              <a:gd name="connsiteY116" fmla="*/ 2394857 h 6096000"/>
              <a:gd name="connsiteX117" fmla="*/ 930531 w 5364322"/>
              <a:gd name="connsiteY117" fmla="*/ 2416629 h 6096000"/>
              <a:gd name="connsiteX118" fmla="*/ 865216 w 5364322"/>
              <a:gd name="connsiteY118" fmla="*/ 2438400 h 6096000"/>
              <a:gd name="connsiteX119" fmla="*/ 810788 w 5364322"/>
              <a:gd name="connsiteY119" fmla="*/ 2481943 h 6096000"/>
              <a:gd name="connsiteX120" fmla="*/ 778131 w 5364322"/>
              <a:gd name="connsiteY120" fmla="*/ 2492829 h 6096000"/>
              <a:gd name="connsiteX121" fmla="*/ 723702 w 5364322"/>
              <a:gd name="connsiteY121" fmla="*/ 2525486 h 6096000"/>
              <a:gd name="connsiteX122" fmla="*/ 658388 w 5364322"/>
              <a:gd name="connsiteY122" fmla="*/ 2569029 h 6096000"/>
              <a:gd name="connsiteX123" fmla="*/ 625731 w 5364322"/>
              <a:gd name="connsiteY123" fmla="*/ 2590800 h 6096000"/>
              <a:gd name="connsiteX124" fmla="*/ 593074 w 5364322"/>
              <a:gd name="connsiteY124" fmla="*/ 2612572 h 6096000"/>
              <a:gd name="connsiteX125" fmla="*/ 549531 w 5364322"/>
              <a:gd name="connsiteY125" fmla="*/ 2656115 h 6096000"/>
              <a:gd name="connsiteX126" fmla="*/ 538645 w 5364322"/>
              <a:gd name="connsiteY126" fmla="*/ 2688772 h 6096000"/>
              <a:gd name="connsiteX127" fmla="*/ 495102 w 5364322"/>
              <a:gd name="connsiteY127" fmla="*/ 2754086 h 6096000"/>
              <a:gd name="connsiteX128" fmla="*/ 473331 w 5364322"/>
              <a:gd name="connsiteY128" fmla="*/ 2819400 h 6096000"/>
              <a:gd name="connsiteX129" fmla="*/ 451559 w 5364322"/>
              <a:gd name="connsiteY129" fmla="*/ 2895600 h 6096000"/>
              <a:gd name="connsiteX130" fmla="*/ 473331 w 5364322"/>
              <a:gd name="connsiteY130" fmla="*/ 2928257 h 6096000"/>
              <a:gd name="connsiteX131" fmla="*/ 505988 w 5364322"/>
              <a:gd name="connsiteY131" fmla="*/ 2939143 h 6096000"/>
              <a:gd name="connsiteX132" fmla="*/ 603959 w 5364322"/>
              <a:gd name="connsiteY132" fmla="*/ 2960915 h 6096000"/>
              <a:gd name="connsiteX133" fmla="*/ 854331 w 5364322"/>
              <a:gd name="connsiteY133" fmla="*/ 2939143 h 6096000"/>
              <a:gd name="connsiteX134" fmla="*/ 930531 w 5364322"/>
              <a:gd name="connsiteY134" fmla="*/ 2917372 h 6096000"/>
              <a:gd name="connsiteX135" fmla="*/ 974074 w 5364322"/>
              <a:gd name="connsiteY135" fmla="*/ 2906486 h 6096000"/>
              <a:gd name="connsiteX136" fmla="*/ 1006731 w 5364322"/>
              <a:gd name="connsiteY136" fmla="*/ 2895600 h 6096000"/>
              <a:gd name="connsiteX137" fmla="*/ 1137359 w 5364322"/>
              <a:gd name="connsiteY137" fmla="*/ 2884715 h 6096000"/>
              <a:gd name="connsiteX138" fmla="*/ 1213559 w 5364322"/>
              <a:gd name="connsiteY138" fmla="*/ 2862943 h 6096000"/>
              <a:gd name="connsiteX139" fmla="*/ 1322416 w 5364322"/>
              <a:gd name="connsiteY139" fmla="*/ 2852057 h 6096000"/>
              <a:gd name="connsiteX140" fmla="*/ 1398616 w 5364322"/>
              <a:gd name="connsiteY140" fmla="*/ 2830286 h 6096000"/>
              <a:gd name="connsiteX141" fmla="*/ 1583674 w 5364322"/>
              <a:gd name="connsiteY141" fmla="*/ 2819400 h 6096000"/>
              <a:gd name="connsiteX142" fmla="*/ 1942902 w 5364322"/>
              <a:gd name="connsiteY142" fmla="*/ 2808515 h 6096000"/>
              <a:gd name="connsiteX143" fmla="*/ 2519845 w 5364322"/>
              <a:gd name="connsiteY143" fmla="*/ 2819400 h 6096000"/>
              <a:gd name="connsiteX144" fmla="*/ 2541616 w 5364322"/>
              <a:gd name="connsiteY144" fmla="*/ 2841172 h 6096000"/>
              <a:gd name="connsiteX145" fmla="*/ 2552502 w 5364322"/>
              <a:gd name="connsiteY145" fmla="*/ 2895600 h 6096000"/>
              <a:gd name="connsiteX146" fmla="*/ 2541616 w 5364322"/>
              <a:gd name="connsiteY146" fmla="*/ 3015343 h 6096000"/>
              <a:gd name="connsiteX147" fmla="*/ 2530731 w 5364322"/>
              <a:gd name="connsiteY147" fmla="*/ 3048000 h 6096000"/>
              <a:gd name="connsiteX148" fmla="*/ 2443645 w 5364322"/>
              <a:gd name="connsiteY148" fmla="*/ 3124200 h 6096000"/>
              <a:gd name="connsiteX149" fmla="*/ 2400102 w 5364322"/>
              <a:gd name="connsiteY149" fmla="*/ 3178629 h 6096000"/>
              <a:gd name="connsiteX150" fmla="*/ 2367445 w 5364322"/>
              <a:gd name="connsiteY150" fmla="*/ 3189515 h 6096000"/>
              <a:gd name="connsiteX151" fmla="*/ 2334788 w 5364322"/>
              <a:gd name="connsiteY151" fmla="*/ 3211286 h 6096000"/>
              <a:gd name="connsiteX152" fmla="*/ 2302131 w 5364322"/>
              <a:gd name="connsiteY152" fmla="*/ 3222172 h 6096000"/>
              <a:gd name="connsiteX153" fmla="*/ 2258588 w 5364322"/>
              <a:gd name="connsiteY153" fmla="*/ 3243943 h 6096000"/>
              <a:gd name="connsiteX154" fmla="*/ 2182388 w 5364322"/>
              <a:gd name="connsiteY154" fmla="*/ 3265715 h 6096000"/>
              <a:gd name="connsiteX155" fmla="*/ 2149731 w 5364322"/>
              <a:gd name="connsiteY155" fmla="*/ 3276600 h 6096000"/>
              <a:gd name="connsiteX156" fmla="*/ 2040874 w 5364322"/>
              <a:gd name="connsiteY156" fmla="*/ 3287486 h 6096000"/>
              <a:gd name="connsiteX157" fmla="*/ 1986445 w 5364322"/>
              <a:gd name="connsiteY157" fmla="*/ 3298372 h 6096000"/>
              <a:gd name="connsiteX158" fmla="*/ 1899359 w 5364322"/>
              <a:gd name="connsiteY158" fmla="*/ 3309257 h 6096000"/>
              <a:gd name="connsiteX159" fmla="*/ 1866702 w 5364322"/>
              <a:gd name="connsiteY159" fmla="*/ 3320143 h 6096000"/>
              <a:gd name="connsiteX160" fmla="*/ 1779616 w 5364322"/>
              <a:gd name="connsiteY160" fmla="*/ 3341915 h 6096000"/>
              <a:gd name="connsiteX161" fmla="*/ 1714302 w 5364322"/>
              <a:gd name="connsiteY161" fmla="*/ 3363686 h 6096000"/>
              <a:gd name="connsiteX162" fmla="*/ 1681645 w 5364322"/>
              <a:gd name="connsiteY162" fmla="*/ 3374572 h 6096000"/>
              <a:gd name="connsiteX163" fmla="*/ 1605445 w 5364322"/>
              <a:gd name="connsiteY163" fmla="*/ 3396343 h 6096000"/>
              <a:gd name="connsiteX164" fmla="*/ 1561902 w 5364322"/>
              <a:gd name="connsiteY164" fmla="*/ 3407229 h 6096000"/>
              <a:gd name="connsiteX165" fmla="*/ 1453045 w 5364322"/>
              <a:gd name="connsiteY165" fmla="*/ 3450772 h 6096000"/>
              <a:gd name="connsiteX166" fmla="*/ 1387731 w 5364322"/>
              <a:gd name="connsiteY166" fmla="*/ 3472543 h 6096000"/>
              <a:gd name="connsiteX167" fmla="*/ 1365959 w 5364322"/>
              <a:gd name="connsiteY167" fmla="*/ 3494315 h 6096000"/>
              <a:gd name="connsiteX168" fmla="*/ 1387731 w 5364322"/>
              <a:gd name="connsiteY168" fmla="*/ 3516086 h 6096000"/>
              <a:gd name="connsiteX169" fmla="*/ 1453045 w 5364322"/>
              <a:gd name="connsiteY169" fmla="*/ 3537857 h 6096000"/>
              <a:gd name="connsiteX170" fmla="*/ 1485702 w 5364322"/>
              <a:gd name="connsiteY170" fmla="*/ 3548743 h 6096000"/>
              <a:gd name="connsiteX171" fmla="*/ 1518359 w 5364322"/>
              <a:gd name="connsiteY171" fmla="*/ 3559629 h 6096000"/>
              <a:gd name="connsiteX172" fmla="*/ 1561902 w 5364322"/>
              <a:gd name="connsiteY172" fmla="*/ 3570515 h 6096000"/>
              <a:gd name="connsiteX173" fmla="*/ 2454531 w 5364322"/>
              <a:gd name="connsiteY173" fmla="*/ 3570515 h 6096000"/>
              <a:gd name="connsiteX174" fmla="*/ 2519845 w 5364322"/>
              <a:gd name="connsiteY174" fmla="*/ 3581400 h 6096000"/>
              <a:gd name="connsiteX175" fmla="*/ 2552502 w 5364322"/>
              <a:gd name="connsiteY175" fmla="*/ 3592286 h 6096000"/>
              <a:gd name="connsiteX176" fmla="*/ 2585159 w 5364322"/>
              <a:gd name="connsiteY176" fmla="*/ 3657600 h 6096000"/>
              <a:gd name="connsiteX177" fmla="*/ 2574274 w 5364322"/>
              <a:gd name="connsiteY177" fmla="*/ 3722915 h 6096000"/>
              <a:gd name="connsiteX178" fmla="*/ 2552502 w 5364322"/>
              <a:gd name="connsiteY178" fmla="*/ 3744686 h 6096000"/>
              <a:gd name="connsiteX179" fmla="*/ 2541616 w 5364322"/>
              <a:gd name="connsiteY179" fmla="*/ 3777343 h 6096000"/>
              <a:gd name="connsiteX180" fmla="*/ 2519845 w 5364322"/>
              <a:gd name="connsiteY180" fmla="*/ 3799115 h 6096000"/>
              <a:gd name="connsiteX181" fmla="*/ 2498074 w 5364322"/>
              <a:gd name="connsiteY181" fmla="*/ 3831772 h 6096000"/>
              <a:gd name="connsiteX182" fmla="*/ 2476302 w 5364322"/>
              <a:gd name="connsiteY182" fmla="*/ 3853543 h 6096000"/>
              <a:gd name="connsiteX183" fmla="*/ 2432759 w 5364322"/>
              <a:gd name="connsiteY183" fmla="*/ 3907972 h 6096000"/>
              <a:gd name="connsiteX184" fmla="*/ 2400102 w 5364322"/>
              <a:gd name="connsiteY184" fmla="*/ 3929743 h 6096000"/>
              <a:gd name="connsiteX185" fmla="*/ 2367445 w 5364322"/>
              <a:gd name="connsiteY185" fmla="*/ 3984172 h 6096000"/>
              <a:gd name="connsiteX186" fmla="*/ 2334788 w 5364322"/>
              <a:gd name="connsiteY186" fmla="*/ 3995057 h 6096000"/>
              <a:gd name="connsiteX187" fmla="*/ 2302131 w 5364322"/>
              <a:gd name="connsiteY187" fmla="*/ 4016829 h 6096000"/>
              <a:gd name="connsiteX188" fmla="*/ 2236816 w 5364322"/>
              <a:gd name="connsiteY188" fmla="*/ 4038600 h 6096000"/>
              <a:gd name="connsiteX189" fmla="*/ 2138845 w 5364322"/>
              <a:gd name="connsiteY189" fmla="*/ 4060372 h 6096000"/>
              <a:gd name="connsiteX190" fmla="*/ 1877588 w 5364322"/>
              <a:gd name="connsiteY190" fmla="*/ 4038600 h 6096000"/>
              <a:gd name="connsiteX191" fmla="*/ 1736074 w 5364322"/>
              <a:gd name="connsiteY191" fmla="*/ 4005943 h 6096000"/>
              <a:gd name="connsiteX192" fmla="*/ 1180902 w 5364322"/>
              <a:gd name="connsiteY192" fmla="*/ 4027715 h 6096000"/>
              <a:gd name="connsiteX193" fmla="*/ 1148245 w 5364322"/>
              <a:gd name="connsiteY193" fmla="*/ 4038600 h 6096000"/>
              <a:gd name="connsiteX194" fmla="*/ 1104702 w 5364322"/>
              <a:gd name="connsiteY194" fmla="*/ 4049486 h 6096000"/>
              <a:gd name="connsiteX195" fmla="*/ 1039388 w 5364322"/>
              <a:gd name="connsiteY195" fmla="*/ 4060372 h 6096000"/>
              <a:gd name="connsiteX196" fmla="*/ 974074 w 5364322"/>
              <a:gd name="connsiteY196" fmla="*/ 4082143 h 6096000"/>
              <a:gd name="connsiteX197" fmla="*/ 941416 w 5364322"/>
              <a:gd name="connsiteY197" fmla="*/ 4093029 h 6096000"/>
              <a:gd name="connsiteX198" fmla="*/ 897874 w 5364322"/>
              <a:gd name="connsiteY198" fmla="*/ 4103915 h 6096000"/>
              <a:gd name="connsiteX199" fmla="*/ 854331 w 5364322"/>
              <a:gd name="connsiteY199" fmla="*/ 4125686 h 6096000"/>
              <a:gd name="connsiteX200" fmla="*/ 789016 w 5364322"/>
              <a:gd name="connsiteY200" fmla="*/ 4147457 h 6096000"/>
              <a:gd name="connsiteX201" fmla="*/ 756359 w 5364322"/>
              <a:gd name="connsiteY201" fmla="*/ 4158343 h 6096000"/>
              <a:gd name="connsiteX202" fmla="*/ 680159 w 5364322"/>
              <a:gd name="connsiteY202" fmla="*/ 4201886 h 6096000"/>
              <a:gd name="connsiteX203" fmla="*/ 647502 w 5364322"/>
              <a:gd name="connsiteY203" fmla="*/ 4223657 h 6096000"/>
              <a:gd name="connsiteX204" fmla="*/ 625731 w 5364322"/>
              <a:gd name="connsiteY204" fmla="*/ 4245429 h 6096000"/>
              <a:gd name="connsiteX205" fmla="*/ 593074 w 5364322"/>
              <a:gd name="connsiteY205" fmla="*/ 4256315 h 6096000"/>
              <a:gd name="connsiteX206" fmla="*/ 549531 w 5364322"/>
              <a:gd name="connsiteY206" fmla="*/ 4310743 h 6096000"/>
              <a:gd name="connsiteX207" fmla="*/ 538645 w 5364322"/>
              <a:gd name="connsiteY207" fmla="*/ 4365172 h 6096000"/>
              <a:gd name="connsiteX208" fmla="*/ 571302 w 5364322"/>
              <a:gd name="connsiteY208" fmla="*/ 4430486 h 6096000"/>
              <a:gd name="connsiteX209" fmla="*/ 636616 w 5364322"/>
              <a:gd name="connsiteY209" fmla="*/ 4452257 h 6096000"/>
              <a:gd name="connsiteX210" fmla="*/ 658388 w 5364322"/>
              <a:gd name="connsiteY210" fmla="*/ 4474029 h 6096000"/>
              <a:gd name="connsiteX211" fmla="*/ 723702 w 5364322"/>
              <a:gd name="connsiteY211" fmla="*/ 4506686 h 6096000"/>
              <a:gd name="connsiteX212" fmla="*/ 745474 w 5364322"/>
              <a:gd name="connsiteY212" fmla="*/ 4528457 h 6096000"/>
              <a:gd name="connsiteX213" fmla="*/ 876102 w 5364322"/>
              <a:gd name="connsiteY213" fmla="*/ 4539343 h 6096000"/>
              <a:gd name="connsiteX214" fmla="*/ 1159131 w 5364322"/>
              <a:gd name="connsiteY214" fmla="*/ 4517572 h 6096000"/>
              <a:gd name="connsiteX215" fmla="*/ 1267988 w 5364322"/>
              <a:gd name="connsiteY215" fmla="*/ 4495800 h 6096000"/>
              <a:gd name="connsiteX216" fmla="*/ 1387731 w 5364322"/>
              <a:gd name="connsiteY216" fmla="*/ 4474029 h 6096000"/>
              <a:gd name="connsiteX217" fmla="*/ 1453045 w 5364322"/>
              <a:gd name="connsiteY217" fmla="*/ 4452257 h 6096000"/>
              <a:gd name="connsiteX218" fmla="*/ 1540131 w 5364322"/>
              <a:gd name="connsiteY218" fmla="*/ 4430486 h 6096000"/>
              <a:gd name="connsiteX219" fmla="*/ 1583674 w 5364322"/>
              <a:gd name="connsiteY219" fmla="*/ 4408715 h 6096000"/>
              <a:gd name="connsiteX220" fmla="*/ 1692531 w 5364322"/>
              <a:gd name="connsiteY220" fmla="*/ 4376057 h 6096000"/>
              <a:gd name="connsiteX221" fmla="*/ 1801388 w 5364322"/>
              <a:gd name="connsiteY221" fmla="*/ 4354286 h 6096000"/>
              <a:gd name="connsiteX222" fmla="*/ 2051759 w 5364322"/>
              <a:gd name="connsiteY222" fmla="*/ 4343400 h 6096000"/>
              <a:gd name="connsiteX223" fmla="*/ 2182388 w 5364322"/>
              <a:gd name="connsiteY223" fmla="*/ 4365172 h 6096000"/>
              <a:gd name="connsiteX224" fmla="*/ 2127959 w 5364322"/>
              <a:gd name="connsiteY224" fmla="*/ 4430486 h 6096000"/>
              <a:gd name="connsiteX225" fmla="*/ 2106188 w 5364322"/>
              <a:gd name="connsiteY225" fmla="*/ 4463143 h 6096000"/>
              <a:gd name="connsiteX226" fmla="*/ 2084416 w 5364322"/>
              <a:gd name="connsiteY226" fmla="*/ 4484915 h 6096000"/>
              <a:gd name="connsiteX227" fmla="*/ 2019102 w 5364322"/>
              <a:gd name="connsiteY227" fmla="*/ 4572000 h 6096000"/>
              <a:gd name="connsiteX228" fmla="*/ 1986445 w 5364322"/>
              <a:gd name="connsiteY228" fmla="*/ 4626429 h 6096000"/>
              <a:gd name="connsiteX229" fmla="*/ 1942902 w 5364322"/>
              <a:gd name="connsiteY229" fmla="*/ 4713515 h 6096000"/>
              <a:gd name="connsiteX230" fmla="*/ 1921131 w 5364322"/>
              <a:gd name="connsiteY230" fmla="*/ 4746172 h 6096000"/>
              <a:gd name="connsiteX231" fmla="*/ 1910245 w 5364322"/>
              <a:gd name="connsiteY231" fmla="*/ 4778829 h 6096000"/>
              <a:gd name="connsiteX232" fmla="*/ 1888474 w 5364322"/>
              <a:gd name="connsiteY232" fmla="*/ 4811486 h 6096000"/>
              <a:gd name="connsiteX233" fmla="*/ 1877588 w 5364322"/>
              <a:gd name="connsiteY233" fmla="*/ 4844143 h 6096000"/>
              <a:gd name="connsiteX234" fmla="*/ 1844931 w 5364322"/>
              <a:gd name="connsiteY234" fmla="*/ 4876800 h 6096000"/>
              <a:gd name="connsiteX235" fmla="*/ 1823159 w 5364322"/>
              <a:gd name="connsiteY235" fmla="*/ 4953000 h 6096000"/>
              <a:gd name="connsiteX236" fmla="*/ 1801388 w 5364322"/>
              <a:gd name="connsiteY236" fmla="*/ 4985657 h 6096000"/>
              <a:gd name="connsiteX237" fmla="*/ 1779616 w 5364322"/>
              <a:gd name="connsiteY237" fmla="*/ 5050972 h 6096000"/>
              <a:gd name="connsiteX238" fmla="*/ 1768731 w 5364322"/>
              <a:gd name="connsiteY238" fmla="*/ 5083629 h 6096000"/>
              <a:gd name="connsiteX239" fmla="*/ 1757845 w 5364322"/>
              <a:gd name="connsiteY239" fmla="*/ 5116286 h 6096000"/>
              <a:gd name="connsiteX240" fmla="*/ 1746959 w 5364322"/>
              <a:gd name="connsiteY240" fmla="*/ 5159829 h 6096000"/>
              <a:gd name="connsiteX241" fmla="*/ 1757845 w 5364322"/>
              <a:gd name="connsiteY241" fmla="*/ 5344886 h 6096000"/>
              <a:gd name="connsiteX242" fmla="*/ 1768731 w 5364322"/>
              <a:gd name="connsiteY242" fmla="*/ 5377543 h 6096000"/>
              <a:gd name="connsiteX243" fmla="*/ 1790502 w 5364322"/>
              <a:gd name="connsiteY243" fmla="*/ 5399315 h 6096000"/>
              <a:gd name="connsiteX244" fmla="*/ 1801388 w 5364322"/>
              <a:gd name="connsiteY244" fmla="*/ 5431972 h 6096000"/>
              <a:gd name="connsiteX245" fmla="*/ 2040874 w 5364322"/>
              <a:gd name="connsiteY245" fmla="*/ 5431972 h 6096000"/>
              <a:gd name="connsiteX246" fmla="*/ 2106188 w 5364322"/>
              <a:gd name="connsiteY246" fmla="*/ 5410200 h 6096000"/>
              <a:gd name="connsiteX247" fmla="*/ 2138845 w 5364322"/>
              <a:gd name="connsiteY247" fmla="*/ 5388429 h 6096000"/>
              <a:gd name="connsiteX248" fmla="*/ 2160616 w 5364322"/>
              <a:gd name="connsiteY248" fmla="*/ 5366657 h 6096000"/>
              <a:gd name="connsiteX249" fmla="*/ 2193274 w 5364322"/>
              <a:gd name="connsiteY249" fmla="*/ 5355772 h 6096000"/>
              <a:gd name="connsiteX250" fmla="*/ 2236816 w 5364322"/>
              <a:gd name="connsiteY250" fmla="*/ 5301343 h 6096000"/>
              <a:gd name="connsiteX251" fmla="*/ 2258588 w 5364322"/>
              <a:gd name="connsiteY251" fmla="*/ 5268686 h 6096000"/>
              <a:gd name="connsiteX252" fmla="*/ 2313016 w 5364322"/>
              <a:gd name="connsiteY252" fmla="*/ 5214257 h 6096000"/>
              <a:gd name="connsiteX253" fmla="*/ 2334788 w 5364322"/>
              <a:gd name="connsiteY253" fmla="*/ 5192486 h 6096000"/>
              <a:gd name="connsiteX254" fmla="*/ 2356559 w 5364322"/>
              <a:gd name="connsiteY254" fmla="*/ 5148943 h 6096000"/>
              <a:gd name="connsiteX255" fmla="*/ 2432759 w 5364322"/>
              <a:gd name="connsiteY255" fmla="*/ 5127172 h 6096000"/>
              <a:gd name="connsiteX256" fmla="*/ 2498074 w 5364322"/>
              <a:gd name="connsiteY256" fmla="*/ 5138057 h 6096000"/>
              <a:gd name="connsiteX257" fmla="*/ 2508959 w 5364322"/>
              <a:gd name="connsiteY257" fmla="*/ 5170715 h 6096000"/>
              <a:gd name="connsiteX258" fmla="*/ 2519845 w 5364322"/>
              <a:gd name="connsiteY258" fmla="*/ 5279572 h 6096000"/>
              <a:gd name="connsiteX259" fmla="*/ 2508959 w 5364322"/>
              <a:gd name="connsiteY259" fmla="*/ 5399315 h 6096000"/>
              <a:gd name="connsiteX260" fmla="*/ 2498074 w 5364322"/>
              <a:gd name="connsiteY260" fmla="*/ 5431972 h 6096000"/>
              <a:gd name="connsiteX261" fmla="*/ 2487188 w 5364322"/>
              <a:gd name="connsiteY261" fmla="*/ 5475515 h 6096000"/>
              <a:gd name="connsiteX262" fmla="*/ 2530731 w 5364322"/>
              <a:gd name="connsiteY262" fmla="*/ 5486400 h 6096000"/>
              <a:gd name="connsiteX263" fmla="*/ 2672245 w 5364322"/>
              <a:gd name="connsiteY263" fmla="*/ 5464629 h 6096000"/>
              <a:gd name="connsiteX264" fmla="*/ 2704902 w 5364322"/>
              <a:gd name="connsiteY264" fmla="*/ 5431972 h 6096000"/>
              <a:gd name="connsiteX265" fmla="*/ 2770216 w 5364322"/>
              <a:gd name="connsiteY265" fmla="*/ 5388429 h 6096000"/>
              <a:gd name="connsiteX266" fmla="*/ 2813759 w 5364322"/>
              <a:gd name="connsiteY266" fmla="*/ 5334000 h 6096000"/>
              <a:gd name="connsiteX267" fmla="*/ 2835531 w 5364322"/>
              <a:gd name="connsiteY267" fmla="*/ 5312229 h 6096000"/>
              <a:gd name="connsiteX268" fmla="*/ 2879074 w 5364322"/>
              <a:gd name="connsiteY268" fmla="*/ 5257800 h 6096000"/>
              <a:gd name="connsiteX269" fmla="*/ 2900845 w 5364322"/>
              <a:gd name="connsiteY269" fmla="*/ 5214257 h 6096000"/>
              <a:gd name="connsiteX270" fmla="*/ 2933502 w 5364322"/>
              <a:gd name="connsiteY270" fmla="*/ 5203372 h 6096000"/>
              <a:gd name="connsiteX271" fmla="*/ 2955274 w 5364322"/>
              <a:gd name="connsiteY271" fmla="*/ 5181600 h 6096000"/>
              <a:gd name="connsiteX272" fmla="*/ 2987931 w 5364322"/>
              <a:gd name="connsiteY272" fmla="*/ 5159829 h 6096000"/>
              <a:gd name="connsiteX273" fmla="*/ 3031474 w 5364322"/>
              <a:gd name="connsiteY273" fmla="*/ 5170715 h 6096000"/>
              <a:gd name="connsiteX274" fmla="*/ 3107674 w 5364322"/>
              <a:gd name="connsiteY274" fmla="*/ 5236029 h 6096000"/>
              <a:gd name="connsiteX275" fmla="*/ 3140331 w 5364322"/>
              <a:gd name="connsiteY275" fmla="*/ 5257800 h 6096000"/>
              <a:gd name="connsiteX276" fmla="*/ 3151216 w 5364322"/>
              <a:gd name="connsiteY276" fmla="*/ 5301343 h 6096000"/>
              <a:gd name="connsiteX277" fmla="*/ 3205645 w 5364322"/>
              <a:gd name="connsiteY277" fmla="*/ 5388429 h 6096000"/>
              <a:gd name="connsiteX278" fmla="*/ 3238302 w 5364322"/>
              <a:gd name="connsiteY278" fmla="*/ 5464629 h 6096000"/>
              <a:gd name="connsiteX279" fmla="*/ 3281845 w 5364322"/>
              <a:gd name="connsiteY279" fmla="*/ 5529943 h 6096000"/>
              <a:gd name="connsiteX280" fmla="*/ 3303616 w 5364322"/>
              <a:gd name="connsiteY280" fmla="*/ 5595257 h 6096000"/>
              <a:gd name="connsiteX281" fmla="*/ 3314502 w 5364322"/>
              <a:gd name="connsiteY281" fmla="*/ 5627915 h 6096000"/>
              <a:gd name="connsiteX282" fmla="*/ 3336274 w 5364322"/>
              <a:gd name="connsiteY282" fmla="*/ 5649686 h 6096000"/>
              <a:gd name="connsiteX283" fmla="*/ 3358045 w 5364322"/>
              <a:gd name="connsiteY283" fmla="*/ 5693229 h 6096000"/>
              <a:gd name="connsiteX284" fmla="*/ 3499559 w 5364322"/>
              <a:gd name="connsiteY284" fmla="*/ 5715000 h 6096000"/>
              <a:gd name="connsiteX285" fmla="*/ 3532216 w 5364322"/>
              <a:gd name="connsiteY285" fmla="*/ 5704115 h 6096000"/>
              <a:gd name="connsiteX286" fmla="*/ 3630188 w 5364322"/>
              <a:gd name="connsiteY286" fmla="*/ 5617029 h 6096000"/>
              <a:gd name="connsiteX287" fmla="*/ 3651959 w 5364322"/>
              <a:gd name="connsiteY287" fmla="*/ 5595257 h 6096000"/>
              <a:gd name="connsiteX288" fmla="*/ 3673731 w 5364322"/>
              <a:gd name="connsiteY288" fmla="*/ 5573486 h 6096000"/>
              <a:gd name="connsiteX289" fmla="*/ 3717274 w 5364322"/>
              <a:gd name="connsiteY289" fmla="*/ 5497286 h 6096000"/>
              <a:gd name="connsiteX290" fmla="*/ 3739045 w 5364322"/>
              <a:gd name="connsiteY290" fmla="*/ 5421086 h 6096000"/>
              <a:gd name="connsiteX291" fmla="*/ 3760816 w 5364322"/>
              <a:gd name="connsiteY291" fmla="*/ 5355772 h 6096000"/>
              <a:gd name="connsiteX292" fmla="*/ 3771702 w 5364322"/>
              <a:gd name="connsiteY292" fmla="*/ 5323115 h 6096000"/>
              <a:gd name="connsiteX293" fmla="*/ 3815245 w 5364322"/>
              <a:gd name="connsiteY293" fmla="*/ 5257800 h 6096000"/>
              <a:gd name="connsiteX294" fmla="*/ 3847902 w 5364322"/>
              <a:gd name="connsiteY294" fmla="*/ 5181600 h 6096000"/>
              <a:gd name="connsiteX295" fmla="*/ 3891445 w 5364322"/>
              <a:gd name="connsiteY295" fmla="*/ 5116286 h 6096000"/>
              <a:gd name="connsiteX296" fmla="*/ 3934988 w 5364322"/>
              <a:gd name="connsiteY296" fmla="*/ 5083629 h 6096000"/>
              <a:gd name="connsiteX297" fmla="*/ 3956759 w 5364322"/>
              <a:gd name="connsiteY297" fmla="*/ 5061857 h 6096000"/>
              <a:gd name="connsiteX298" fmla="*/ 4000302 w 5364322"/>
              <a:gd name="connsiteY298" fmla="*/ 5040086 h 6096000"/>
              <a:gd name="connsiteX299" fmla="*/ 4087388 w 5364322"/>
              <a:gd name="connsiteY299" fmla="*/ 4985657 h 6096000"/>
              <a:gd name="connsiteX300" fmla="*/ 4130931 w 5364322"/>
              <a:gd name="connsiteY300" fmla="*/ 4963886 h 6096000"/>
              <a:gd name="connsiteX301" fmla="*/ 4239788 w 5364322"/>
              <a:gd name="connsiteY301" fmla="*/ 4931229 h 6096000"/>
              <a:gd name="connsiteX302" fmla="*/ 4348645 w 5364322"/>
              <a:gd name="connsiteY302" fmla="*/ 4920343 h 6096000"/>
              <a:gd name="connsiteX303" fmla="*/ 4566359 w 5364322"/>
              <a:gd name="connsiteY303" fmla="*/ 4953000 h 6096000"/>
              <a:gd name="connsiteX304" fmla="*/ 4599016 w 5364322"/>
              <a:gd name="connsiteY304" fmla="*/ 4985657 h 6096000"/>
              <a:gd name="connsiteX305" fmla="*/ 4707874 w 5364322"/>
              <a:gd name="connsiteY305" fmla="*/ 5018315 h 6096000"/>
              <a:gd name="connsiteX306" fmla="*/ 4816731 w 5364322"/>
              <a:gd name="connsiteY306" fmla="*/ 5050972 h 6096000"/>
              <a:gd name="connsiteX307" fmla="*/ 4849388 w 5364322"/>
              <a:gd name="connsiteY307" fmla="*/ 5072743 h 6096000"/>
              <a:gd name="connsiteX308" fmla="*/ 4882045 w 5364322"/>
              <a:gd name="connsiteY308" fmla="*/ 5083629 h 6096000"/>
              <a:gd name="connsiteX309" fmla="*/ 4936474 w 5364322"/>
              <a:gd name="connsiteY309" fmla="*/ 5148943 h 6096000"/>
              <a:gd name="connsiteX310" fmla="*/ 5001788 w 5364322"/>
              <a:gd name="connsiteY310" fmla="*/ 5214257 h 6096000"/>
              <a:gd name="connsiteX311" fmla="*/ 5023559 w 5364322"/>
              <a:gd name="connsiteY311" fmla="*/ 5236029 h 6096000"/>
              <a:gd name="connsiteX312" fmla="*/ 5088874 w 5364322"/>
              <a:gd name="connsiteY312" fmla="*/ 5279572 h 6096000"/>
              <a:gd name="connsiteX313" fmla="*/ 5121531 w 5364322"/>
              <a:gd name="connsiteY313" fmla="*/ 5301343 h 6096000"/>
              <a:gd name="connsiteX314" fmla="*/ 5143302 w 5364322"/>
              <a:gd name="connsiteY314" fmla="*/ 5323115 h 6096000"/>
              <a:gd name="connsiteX315" fmla="*/ 5186845 w 5364322"/>
              <a:gd name="connsiteY315" fmla="*/ 5388429 h 6096000"/>
              <a:gd name="connsiteX316" fmla="*/ 5208616 w 5364322"/>
              <a:gd name="connsiteY316" fmla="*/ 5442857 h 6096000"/>
              <a:gd name="connsiteX317" fmla="*/ 5219502 w 5364322"/>
              <a:gd name="connsiteY317" fmla="*/ 5475515 h 6096000"/>
              <a:gd name="connsiteX318" fmla="*/ 5241274 w 5364322"/>
              <a:gd name="connsiteY318" fmla="*/ 5497286 h 6096000"/>
              <a:gd name="connsiteX319" fmla="*/ 5284816 w 5364322"/>
              <a:gd name="connsiteY319" fmla="*/ 5562600 h 6096000"/>
              <a:gd name="connsiteX320" fmla="*/ 5328359 w 5364322"/>
              <a:gd name="connsiteY320" fmla="*/ 5627915 h 6096000"/>
              <a:gd name="connsiteX321" fmla="*/ 5350131 w 5364322"/>
              <a:gd name="connsiteY321" fmla="*/ 5660572 h 6096000"/>
              <a:gd name="connsiteX322" fmla="*/ 5361016 w 5364322"/>
              <a:gd name="connsiteY322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</a:cxnLst>
            <a:rect l="l" t="t" r="r" b="b"/>
            <a:pathLst>
              <a:path w="5364322" h="6096000">
                <a:moveTo>
                  <a:pt x="2737559" y="10886"/>
                </a:moveTo>
                <a:cubicBezTo>
                  <a:pt x="2736274" y="11914"/>
                  <a:pt x="2666786" y="70083"/>
                  <a:pt x="2650474" y="76200"/>
                </a:cubicBezTo>
                <a:cubicBezTo>
                  <a:pt x="2633150" y="82697"/>
                  <a:pt x="2614188" y="83457"/>
                  <a:pt x="2596045" y="87086"/>
                </a:cubicBezTo>
                <a:cubicBezTo>
                  <a:pt x="2545245" y="83457"/>
                  <a:pt x="2494295" y="81531"/>
                  <a:pt x="2443645" y="76200"/>
                </a:cubicBezTo>
                <a:cubicBezTo>
                  <a:pt x="2259543" y="56821"/>
                  <a:pt x="2480210" y="75038"/>
                  <a:pt x="2356559" y="54429"/>
                </a:cubicBezTo>
                <a:cubicBezTo>
                  <a:pt x="2324148" y="49027"/>
                  <a:pt x="2291245" y="47172"/>
                  <a:pt x="2258588" y="43543"/>
                </a:cubicBezTo>
                <a:cubicBezTo>
                  <a:pt x="2199191" y="23744"/>
                  <a:pt x="2242653" y="36067"/>
                  <a:pt x="2149731" y="21772"/>
                </a:cubicBezTo>
                <a:cubicBezTo>
                  <a:pt x="2089384" y="12488"/>
                  <a:pt x="2086596" y="11322"/>
                  <a:pt x="2029988" y="0"/>
                </a:cubicBezTo>
                <a:lnTo>
                  <a:pt x="1561902" y="10886"/>
                </a:lnTo>
                <a:cubicBezTo>
                  <a:pt x="1389293" y="17163"/>
                  <a:pt x="1484469" y="17844"/>
                  <a:pt x="1365959" y="32657"/>
                </a:cubicBezTo>
                <a:cubicBezTo>
                  <a:pt x="1329774" y="37180"/>
                  <a:pt x="1293388" y="39914"/>
                  <a:pt x="1257102" y="43543"/>
                </a:cubicBezTo>
                <a:lnTo>
                  <a:pt x="1191788" y="65315"/>
                </a:lnTo>
                <a:lnTo>
                  <a:pt x="1159131" y="76200"/>
                </a:lnTo>
                <a:cubicBezTo>
                  <a:pt x="1151874" y="87086"/>
                  <a:pt x="1145532" y="98641"/>
                  <a:pt x="1137359" y="108857"/>
                </a:cubicBezTo>
                <a:cubicBezTo>
                  <a:pt x="1130948" y="116871"/>
                  <a:pt x="1120178" y="121449"/>
                  <a:pt x="1115588" y="130629"/>
                </a:cubicBezTo>
                <a:cubicBezTo>
                  <a:pt x="1105325" y="151155"/>
                  <a:pt x="1101073" y="174172"/>
                  <a:pt x="1093816" y="195943"/>
                </a:cubicBezTo>
                <a:lnTo>
                  <a:pt x="1082931" y="228600"/>
                </a:lnTo>
                <a:cubicBezTo>
                  <a:pt x="1086559" y="239486"/>
                  <a:pt x="1083853" y="255564"/>
                  <a:pt x="1093816" y="261257"/>
                </a:cubicBezTo>
                <a:cubicBezTo>
                  <a:pt x="1112980" y="272208"/>
                  <a:pt x="1137415" y="268195"/>
                  <a:pt x="1159131" y="272143"/>
                </a:cubicBezTo>
                <a:cubicBezTo>
                  <a:pt x="1177335" y="275453"/>
                  <a:pt x="1195068" y="282402"/>
                  <a:pt x="1213559" y="283029"/>
                </a:cubicBezTo>
                <a:cubicBezTo>
                  <a:pt x="1409423" y="289669"/>
                  <a:pt x="1605445" y="290286"/>
                  <a:pt x="1801388" y="293915"/>
                </a:cubicBezTo>
                <a:cubicBezTo>
                  <a:pt x="1830602" y="299757"/>
                  <a:pt x="1897452" y="310786"/>
                  <a:pt x="1921131" y="326572"/>
                </a:cubicBezTo>
                <a:cubicBezTo>
                  <a:pt x="1932017" y="333829"/>
                  <a:pt x="1941763" y="343189"/>
                  <a:pt x="1953788" y="348343"/>
                </a:cubicBezTo>
                <a:cubicBezTo>
                  <a:pt x="1978453" y="358913"/>
                  <a:pt x="2006154" y="356874"/>
                  <a:pt x="2029988" y="370115"/>
                </a:cubicBezTo>
                <a:cubicBezTo>
                  <a:pt x="2142280" y="432499"/>
                  <a:pt x="2054064" y="399911"/>
                  <a:pt x="2127959" y="424543"/>
                </a:cubicBezTo>
                <a:cubicBezTo>
                  <a:pt x="2191639" y="488223"/>
                  <a:pt x="2161039" y="464740"/>
                  <a:pt x="2215045" y="500743"/>
                </a:cubicBezTo>
                <a:cubicBezTo>
                  <a:pt x="2222302" y="511629"/>
                  <a:pt x="2228643" y="523184"/>
                  <a:pt x="2236816" y="533400"/>
                </a:cubicBezTo>
                <a:cubicBezTo>
                  <a:pt x="2243227" y="541414"/>
                  <a:pt x="2253998" y="545992"/>
                  <a:pt x="2258588" y="555172"/>
                </a:cubicBezTo>
                <a:cubicBezTo>
                  <a:pt x="2311868" y="661731"/>
                  <a:pt x="2246261" y="586388"/>
                  <a:pt x="2313016" y="653143"/>
                </a:cubicBezTo>
                <a:cubicBezTo>
                  <a:pt x="2316645" y="664029"/>
                  <a:pt x="2317998" y="675961"/>
                  <a:pt x="2323902" y="685800"/>
                </a:cubicBezTo>
                <a:cubicBezTo>
                  <a:pt x="2329183" y="694601"/>
                  <a:pt x="2341084" y="698392"/>
                  <a:pt x="2345674" y="707572"/>
                </a:cubicBezTo>
                <a:cubicBezTo>
                  <a:pt x="2352365" y="720954"/>
                  <a:pt x="2352260" y="736785"/>
                  <a:pt x="2356559" y="751115"/>
                </a:cubicBezTo>
                <a:cubicBezTo>
                  <a:pt x="2363153" y="773096"/>
                  <a:pt x="2371074" y="794658"/>
                  <a:pt x="2378331" y="816429"/>
                </a:cubicBezTo>
                <a:lnTo>
                  <a:pt x="2389216" y="849086"/>
                </a:lnTo>
                <a:cubicBezTo>
                  <a:pt x="2368215" y="954100"/>
                  <a:pt x="2393933" y="861423"/>
                  <a:pt x="2356559" y="936172"/>
                </a:cubicBezTo>
                <a:cubicBezTo>
                  <a:pt x="2351427" y="946435"/>
                  <a:pt x="2352343" y="959492"/>
                  <a:pt x="2345674" y="968829"/>
                </a:cubicBezTo>
                <a:cubicBezTo>
                  <a:pt x="2333743" y="985532"/>
                  <a:pt x="2316645" y="997858"/>
                  <a:pt x="2302131" y="1012372"/>
                </a:cubicBezTo>
                <a:cubicBezTo>
                  <a:pt x="2284038" y="1030465"/>
                  <a:pt x="2272416" y="1044931"/>
                  <a:pt x="2247702" y="1055915"/>
                </a:cubicBezTo>
                <a:cubicBezTo>
                  <a:pt x="2226731" y="1065236"/>
                  <a:pt x="2201483" y="1064956"/>
                  <a:pt x="2182388" y="1077686"/>
                </a:cubicBezTo>
                <a:cubicBezTo>
                  <a:pt x="2171502" y="1084943"/>
                  <a:pt x="2161756" y="1094303"/>
                  <a:pt x="2149731" y="1099457"/>
                </a:cubicBezTo>
                <a:cubicBezTo>
                  <a:pt x="2135980" y="1105350"/>
                  <a:pt x="2120793" y="1107097"/>
                  <a:pt x="2106188" y="1110343"/>
                </a:cubicBezTo>
                <a:cubicBezTo>
                  <a:pt x="2055669" y="1121570"/>
                  <a:pt x="2054684" y="1118839"/>
                  <a:pt x="2008216" y="1132115"/>
                </a:cubicBezTo>
                <a:cubicBezTo>
                  <a:pt x="1997183" y="1135267"/>
                  <a:pt x="1986106" y="1138480"/>
                  <a:pt x="1975559" y="1143000"/>
                </a:cubicBezTo>
                <a:cubicBezTo>
                  <a:pt x="1960643" y="1149392"/>
                  <a:pt x="1948045" y="1162241"/>
                  <a:pt x="1932016" y="1164772"/>
                </a:cubicBezTo>
                <a:cubicBezTo>
                  <a:pt x="1878134" y="1173280"/>
                  <a:pt x="1823159" y="1172029"/>
                  <a:pt x="1768731" y="1175657"/>
                </a:cubicBezTo>
                <a:cubicBezTo>
                  <a:pt x="1746959" y="1179286"/>
                  <a:pt x="1725059" y="1182214"/>
                  <a:pt x="1703416" y="1186543"/>
                </a:cubicBezTo>
                <a:cubicBezTo>
                  <a:pt x="1688746" y="1189477"/>
                  <a:pt x="1674760" y="1195940"/>
                  <a:pt x="1659874" y="1197429"/>
                </a:cubicBezTo>
                <a:cubicBezTo>
                  <a:pt x="1601992" y="1203217"/>
                  <a:pt x="1543759" y="1204686"/>
                  <a:pt x="1485702" y="1208315"/>
                </a:cubicBezTo>
                <a:cubicBezTo>
                  <a:pt x="1471188" y="1211943"/>
                  <a:pt x="1457013" y="1217417"/>
                  <a:pt x="1442159" y="1219200"/>
                </a:cubicBezTo>
                <a:cubicBezTo>
                  <a:pt x="1366159" y="1228320"/>
                  <a:pt x="1213559" y="1240972"/>
                  <a:pt x="1213559" y="1240972"/>
                </a:cubicBezTo>
                <a:cubicBezTo>
                  <a:pt x="1099929" y="1278848"/>
                  <a:pt x="1171136" y="1261108"/>
                  <a:pt x="995845" y="1273629"/>
                </a:cubicBezTo>
                <a:cubicBezTo>
                  <a:pt x="860594" y="1307442"/>
                  <a:pt x="1008900" y="1273479"/>
                  <a:pt x="691045" y="1295400"/>
                </a:cubicBezTo>
                <a:cubicBezTo>
                  <a:pt x="672587" y="1296673"/>
                  <a:pt x="655035" y="1304532"/>
                  <a:pt x="636616" y="1306286"/>
                </a:cubicBezTo>
                <a:cubicBezTo>
                  <a:pt x="578708" y="1311801"/>
                  <a:pt x="520502" y="1313543"/>
                  <a:pt x="462445" y="1317172"/>
                </a:cubicBezTo>
                <a:cubicBezTo>
                  <a:pt x="447931" y="1320800"/>
                  <a:pt x="433689" y="1325782"/>
                  <a:pt x="418902" y="1328057"/>
                </a:cubicBezTo>
                <a:cubicBezTo>
                  <a:pt x="386426" y="1333053"/>
                  <a:pt x="353151" y="1332499"/>
                  <a:pt x="320931" y="1338943"/>
                </a:cubicBezTo>
                <a:cubicBezTo>
                  <a:pt x="298427" y="1343444"/>
                  <a:pt x="277880" y="1355149"/>
                  <a:pt x="255616" y="1360715"/>
                </a:cubicBezTo>
                <a:cubicBezTo>
                  <a:pt x="212842" y="1371408"/>
                  <a:pt x="190937" y="1375701"/>
                  <a:pt x="146759" y="1393372"/>
                </a:cubicBezTo>
                <a:cubicBezTo>
                  <a:pt x="78440" y="1420699"/>
                  <a:pt x="111288" y="1410404"/>
                  <a:pt x="48788" y="1426029"/>
                </a:cubicBezTo>
                <a:cubicBezTo>
                  <a:pt x="41531" y="1433286"/>
                  <a:pt x="33427" y="1439786"/>
                  <a:pt x="27016" y="1447800"/>
                </a:cubicBezTo>
                <a:cubicBezTo>
                  <a:pt x="3206" y="1477562"/>
                  <a:pt x="-14121" y="1503419"/>
                  <a:pt x="16131" y="1545772"/>
                </a:cubicBezTo>
                <a:cubicBezTo>
                  <a:pt x="24827" y="1557946"/>
                  <a:pt x="45344" y="1552358"/>
                  <a:pt x="59674" y="1556657"/>
                </a:cubicBezTo>
                <a:cubicBezTo>
                  <a:pt x="81655" y="1563251"/>
                  <a:pt x="103217" y="1571172"/>
                  <a:pt x="124988" y="1578429"/>
                </a:cubicBezTo>
                <a:lnTo>
                  <a:pt x="157645" y="1589315"/>
                </a:lnTo>
                <a:cubicBezTo>
                  <a:pt x="343206" y="1580037"/>
                  <a:pt x="367897" y="1570343"/>
                  <a:pt x="538645" y="1589315"/>
                </a:cubicBezTo>
                <a:cubicBezTo>
                  <a:pt x="550049" y="1590582"/>
                  <a:pt x="560170" y="1597417"/>
                  <a:pt x="571302" y="1600200"/>
                </a:cubicBezTo>
                <a:cubicBezTo>
                  <a:pt x="589252" y="1604687"/>
                  <a:pt x="607781" y="1606598"/>
                  <a:pt x="625731" y="1611086"/>
                </a:cubicBezTo>
                <a:cubicBezTo>
                  <a:pt x="636863" y="1613869"/>
                  <a:pt x="646992" y="1620631"/>
                  <a:pt x="658388" y="1621972"/>
                </a:cubicBezTo>
                <a:cubicBezTo>
                  <a:pt x="708969" y="1627923"/>
                  <a:pt x="759988" y="1629229"/>
                  <a:pt x="810788" y="1632857"/>
                </a:cubicBezTo>
                <a:cubicBezTo>
                  <a:pt x="825302" y="1636486"/>
                  <a:pt x="839726" y="1640497"/>
                  <a:pt x="854331" y="1643743"/>
                </a:cubicBezTo>
                <a:cubicBezTo>
                  <a:pt x="872392" y="1647757"/>
                  <a:pt x="890809" y="1650141"/>
                  <a:pt x="908759" y="1654629"/>
                </a:cubicBezTo>
                <a:cubicBezTo>
                  <a:pt x="919891" y="1657412"/>
                  <a:pt x="930235" y="1662935"/>
                  <a:pt x="941416" y="1665515"/>
                </a:cubicBezTo>
                <a:cubicBezTo>
                  <a:pt x="977473" y="1673836"/>
                  <a:pt x="1015168" y="1675584"/>
                  <a:pt x="1050274" y="1687286"/>
                </a:cubicBezTo>
                <a:lnTo>
                  <a:pt x="1115588" y="1709057"/>
                </a:lnTo>
                <a:cubicBezTo>
                  <a:pt x="1126474" y="1712686"/>
                  <a:pt x="1137113" y="1717160"/>
                  <a:pt x="1148245" y="1719943"/>
                </a:cubicBezTo>
                <a:lnTo>
                  <a:pt x="1191788" y="1730829"/>
                </a:lnTo>
                <a:lnTo>
                  <a:pt x="1474816" y="1719943"/>
                </a:lnTo>
                <a:cubicBezTo>
                  <a:pt x="1594545" y="1715884"/>
                  <a:pt x="1714422" y="1715523"/>
                  <a:pt x="1834045" y="1709057"/>
                </a:cubicBezTo>
                <a:cubicBezTo>
                  <a:pt x="1862076" y="1707542"/>
                  <a:pt x="1921341" y="1679993"/>
                  <a:pt x="1942902" y="1676400"/>
                </a:cubicBezTo>
                <a:lnTo>
                  <a:pt x="2008216" y="1665515"/>
                </a:lnTo>
                <a:cubicBezTo>
                  <a:pt x="2059016" y="1669143"/>
                  <a:pt x="2109753" y="1673792"/>
                  <a:pt x="2160616" y="1676400"/>
                </a:cubicBezTo>
                <a:cubicBezTo>
                  <a:pt x="2251284" y="1681050"/>
                  <a:pt x="2342454" y="1677944"/>
                  <a:pt x="2432759" y="1687286"/>
                </a:cubicBezTo>
                <a:cubicBezTo>
                  <a:pt x="2448900" y="1688956"/>
                  <a:pt x="2461235" y="1703030"/>
                  <a:pt x="2476302" y="1709057"/>
                </a:cubicBezTo>
                <a:cubicBezTo>
                  <a:pt x="2497610" y="1717580"/>
                  <a:pt x="2521937" y="1719022"/>
                  <a:pt x="2541616" y="1730829"/>
                </a:cubicBezTo>
                <a:cubicBezTo>
                  <a:pt x="2711836" y="1832960"/>
                  <a:pt x="2498986" y="1707144"/>
                  <a:pt x="2639588" y="1785257"/>
                </a:cubicBezTo>
                <a:cubicBezTo>
                  <a:pt x="2658083" y="1795532"/>
                  <a:pt x="2675442" y="1807783"/>
                  <a:pt x="2694016" y="1817915"/>
                </a:cubicBezTo>
                <a:cubicBezTo>
                  <a:pt x="2777385" y="1863389"/>
                  <a:pt x="2736851" y="1843899"/>
                  <a:pt x="2824645" y="1861457"/>
                </a:cubicBezTo>
                <a:cubicBezTo>
                  <a:pt x="2926441" y="1881816"/>
                  <a:pt x="2817855" y="1862481"/>
                  <a:pt x="2900845" y="1883229"/>
                </a:cubicBezTo>
                <a:cubicBezTo>
                  <a:pt x="2918795" y="1887717"/>
                  <a:pt x="2937131" y="1890486"/>
                  <a:pt x="2955274" y="1894115"/>
                </a:cubicBezTo>
                <a:cubicBezTo>
                  <a:pt x="2958902" y="1905001"/>
                  <a:pt x="2963140" y="1915702"/>
                  <a:pt x="2966159" y="1926772"/>
                </a:cubicBezTo>
                <a:cubicBezTo>
                  <a:pt x="3002992" y="2061827"/>
                  <a:pt x="2973761" y="1971343"/>
                  <a:pt x="2998816" y="2046515"/>
                </a:cubicBezTo>
                <a:cubicBezTo>
                  <a:pt x="2995188" y="2140858"/>
                  <a:pt x="2997989" y="2235668"/>
                  <a:pt x="2987931" y="2329543"/>
                </a:cubicBezTo>
                <a:cubicBezTo>
                  <a:pt x="2986838" y="2339748"/>
                  <a:pt x="2972570" y="2343301"/>
                  <a:pt x="2966159" y="2351315"/>
                </a:cubicBezTo>
                <a:cubicBezTo>
                  <a:pt x="2957986" y="2361531"/>
                  <a:pt x="2954604" y="2375799"/>
                  <a:pt x="2944388" y="2383972"/>
                </a:cubicBezTo>
                <a:cubicBezTo>
                  <a:pt x="2935428" y="2391140"/>
                  <a:pt x="2922617" y="2391229"/>
                  <a:pt x="2911731" y="2394857"/>
                </a:cubicBezTo>
                <a:cubicBezTo>
                  <a:pt x="2904474" y="2402114"/>
                  <a:pt x="2899139" y="2412039"/>
                  <a:pt x="2889959" y="2416629"/>
                </a:cubicBezTo>
                <a:cubicBezTo>
                  <a:pt x="2863459" y="2429879"/>
                  <a:pt x="2812352" y="2441473"/>
                  <a:pt x="2781102" y="2449286"/>
                </a:cubicBezTo>
                <a:cubicBezTo>
                  <a:pt x="2690388" y="2445657"/>
                  <a:pt x="2599515" y="2444868"/>
                  <a:pt x="2508959" y="2438400"/>
                </a:cubicBezTo>
                <a:cubicBezTo>
                  <a:pt x="2497514" y="2437582"/>
                  <a:pt x="2487434" y="2430298"/>
                  <a:pt x="2476302" y="2427515"/>
                </a:cubicBezTo>
                <a:cubicBezTo>
                  <a:pt x="2458352" y="2423028"/>
                  <a:pt x="2439902" y="2420789"/>
                  <a:pt x="2421874" y="2416629"/>
                </a:cubicBezTo>
                <a:cubicBezTo>
                  <a:pt x="2392718" y="2409901"/>
                  <a:pt x="2363817" y="2402114"/>
                  <a:pt x="2334788" y="2394857"/>
                </a:cubicBezTo>
                <a:cubicBezTo>
                  <a:pt x="2320274" y="2391228"/>
                  <a:pt x="2305438" y="2388703"/>
                  <a:pt x="2291245" y="2383972"/>
                </a:cubicBezTo>
                <a:cubicBezTo>
                  <a:pt x="2280359" y="2380343"/>
                  <a:pt x="2269789" y="2375575"/>
                  <a:pt x="2258588" y="2373086"/>
                </a:cubicBezTo>
                <a:cubicBezTo>
                  <a:pt x="2237042" y="2368298"/>
                  <a:pt x="2214990" y="2366148"/>
                  <a:pt x="2193274" y="2362200"/>
                </a:cubicBezTo>
                <a:cubicBezTo>
                  <a:pt x="2175070" y="2358890"/>
                  <a:pt x="2156873" y="2355475"/>
                  <a:pt x="2138845" y="2351315"/>
                </a:cubicBezTo>
                <a:cubicBezTo>
                  <a:pt x="2109689" y="2344587"/>
                  <a:pt x="2081100" y="2335411"/>
                  <a:pt x="2051759" y="2329543"/>
                </a:cubicBezTo>
                <a:cubicBezTo>
                  <a:pt x="2017370" y="2322665"/>
                  <a:pt x="1965857" y="2311753"/>
                  <a:pt x="1932016" y="2307772"/>
                </a:cubicBezTo>
                <a:cubicBezTo>
                  <a:pt x="1892212" y="2303089"/>
                  <a:pt x="1852188" y="2300515"/>
                  <a:pt x="1812274" y="2296886"/>
                </a:cubicBezTo>
                <a:cubicBezTo>
                  <a:pt x="1801388" y="2293257"/>
                  <a:pt x="1790818" y="2288489"/>
                  <a:pt x="1779616" y="2286000"/>
                </a:cubicBezTo>
                <a:cubicBezTo>
                  <a:pt x="1758070" y="2281212"/>
                  <a:pt x="1735945" y="2279444"/>
                  <a:pt x="1714302" y="2275115"/>
                </a:cubicBezTo>
                <a:cubicBezTo>
                  <a:pt x="1699631" y="2272181"/>
                  <a:pt x="1685273" y="2267858"/>
                  <a:pt x="1670759" y="2264229"/>
                </a:cubicBezTo>
                <a:cubicBezTo>
                  <a:pt x="1543759" y="2267858"/>
                  <a:pt x="1416652" y="2268770"/>
                  <a:pt x="1289759" y="2275115"/>
                </a:cubicBezTo>
                <a:cubicBezTo>
                  <a:pt x="1268571" y="2276174"/>
                  <a:pt x="1214539" y="2291830"/>
                  <a:pt x="1191788" y="2296886"/>
                </a:cubicBezTo>
                <a:cubicBezTo>
                  <a:pt x="1173726" y="2300900"/>
                  <a:pt x="1155209" y="2302904"/>
                  <a:pt x="1137359" y="2307772"/>
                </a:cubicBezTo>
                <a:cubicBezTo>
                  <a:pt x="1115219" y="2313810"/>
                  <a:pt x="1091140" y="2316813"/>
                  <a:pt x="1072045" y="2329543"/>
                </a:cubicBezTo>
                <a:cubicBezTo>
                  <a:pt x="1029841" y="2357680"/>
                  <a:pt x="1051800" y="2347178"/>
                  <a:pt x="1006731" y="2362200"/>
                </a:cubicBezTo>
                <a:cubicBezTo>
                  <a:pt x="951563" y="2417368"/>
                  <a:pt x="1022961" y="2352461"/>
                  <a:pt x="952302" y="2394857"/>
                </a:cubicBezTo>
                <a:cubicBezTo>
                  <a:pt x="943501" y="2400137"/>
                  <a:pt x="939711" y="2412039"/>
                  <a:pt x="930531" y="2416629"/>
                </a:cubicBezTo>
                <a:cubicBezTo>
                  <a:pt x="910005" y="2426892"/>
                  <a:pt x="865216" y="2438400"/>
                  <a:pt x="865216" y="2438400"/>
                </a:cubicBezTo>
                <a:cubicBezTo>
                  <a:pt x="844965" y="2458652"/>
                  <a:pt x="838254" y="2468210"/>
                  <a:pt x="810788" y="2481943"/>
                </a:cubicBezTo>
                <a:cubicBezTo>
                  <a:pt x="800525" y="2487075"/>
                  <a:pt x="789017" y="2489200"/>
                  <a:pt x="778131" y="2492829"/>
                </a:cubicBezTo>
                <a:cubicBezTo>
                  <a:pt x="729284" y="2541674"/>
                  <a:pt x="787294" y="2490156"/>
                  <a:pt x="723702" y="2525486"/>
                </a:cubicBezTo>
                <a:cubicBezTo>
                  <a:pt x="700829" y="2538193"/>
                  <a:pt x="680159" y="2554515"/>
                  <a:pt x="658388" y="2569029"/>
                </a:cubicBezTo>
                <a:lnTo>
                  <a:pt x="625731" y="2590800"/>
                </a:lnTo>
                <a:cubicBezTo>
                  <a:pt x="614845" y="2598057"/>
                  <a:pt x="602325" y="2603321"/>
                  <a:pt x="593074" y="2612572"/>
                </a:cubicBezTo>
                <a:lnTo>
                  <a:pt x="549531" y="2656115"/>
                </a:lnTo>
                <a:cubicBezTo>
                  <a:pt x="545902" y="2667001"/>
                  <a:pt x="544218" y="2678741"/>
                  <a:pt x="538645" y="2688772"/>
                </a:cubicBezTo>
                <a:cubicBezTo>
                  <a:pt x="525938" y="2711645"/>
                  <a:pt x="503376" y="2729263"/>
                  <a:pt x="495102" y="2754086"/>
                </a:cubicBezTo>
                <a:cubicBezTo>
                  <a:pt x="487845" y="2775857"/>
                  <a:pt x="478897" y="2797136"/>
                  <a:pt x="473331" y="2819400"/>
                </a:cubicBezTo>
                <a:cubicBezTo>
                  <a:pt x="459662" y="2874075"/>
                  <a:pt x="467176" y="2848750"/>
                  <a:pt x="451559" y="2895600"/>
                </a:cubicBezTo>
                <a:cubicBezTo>
                  <a:pt x="458816" y="2906486"/>
                  <a:pt x="463115" y="2920084"/>
                  <a:pt x="473331" y="2928257"/>
                </a:cubicBezTo>
                <a:cubicBezTo>
                  <a:pt x="482291" y="2935425"/>
                  <a:pt x="494787" y="2936654"/>
                  <a:pt x="505988" y="2939143"/>
                </a:cubicBezTo>
                <a:cubicBezTo>
                  <a:pt x="620937" y="2964688"/>
                  <a:pt x="530443" y="2936409"/>
                  <a:pt x="603959" y="2960915"/>
                </a:cubicBezTo>
                <a:cubicBezTo>
                  <a:pt x="686720" y="2955397"/>
                  <a:pt x="771956" y="2952872"/>
                  <a:pt x="854331" y="2939143"/>
                </a:cubicBezTo>
                <a:cubicBezTo>
                  <a:pt x="895158" y="2932338"/>
                  <a:pt x="894301" y="2927723"/>
                  <a:pt x="930531" y="2917372"/>
                </a:cubicBezTo>
                <a:cubicBezTo>
                  <a:pt x="944916" y="2913262"/>
                  <a:pt x="959689" y="2910596"/>
                  <a:pt x="974074" y="2906486"/>
                </a:cubicBezTo>
                <a:cubicBezTo>
                  <a:pt x="985107" y="2903334"/>
                  <a:pt x="995357" y="2897116"/>
                  <a:pt x="1006731" y="2895600"/>
                </a:cubicBezTo>
                <a:cubicBezTo>
                  <a:pt x="1050041" y="2889825"/>
                  <a:pt x="1093816" y="2888343"/>
                  <a:pt x="1137359" y="2884715"/>
                </a:cubicBezTo>
                <a:cubicBezTo>
                  <a:pt x="1160622" y="2876960"/>
                  <a:pt x="1189638" y="2866360"/>
                  <a:pt x="1213559" y="2862943"/>
                </a:cubicBezTo>
                <a:cubicBezTo>
                  <a:pt x="1249659" y="2857786"/>
                  <a:pt x="1286130" y="2855686"/>
                  <a:pt x="1322416" y="2852057"/>
                </a:cubicBezTo>
                <a:cubicBezTo>
                  <a:pt x="1342004" y="2845528"/>
                  <a:pt x="1379487" y="2832108"/>
                  <a:pt x="1398616" y="2830286"/>
                </a:cubicBezTo>
                <a:cubicBezTo>
                  <a:pt x="1460130" y="2824427"/>
                  <a:pt x="1521931" y="2821870"/>
                  <a:pt x="1583674" y="2819400"/>
                </a:cubicBezTo>
                <a:lnTo>
                  <a:pt x="1942902" y="2808515"/>
                </a:lnTo>
                <a:cubicBezTo>
                  <a:pt x="2135216" y="2812143"/>
                  <a:pt x="2327782" y="2808924"/>
                  <a:pt x="2519845" y="2819400"/>
                </a:cubicBezTo>
                <a:cubicBezTo>
                  <a:pt x="2530093" y="2819959"/>
                  <a:pt x="2537573" y="2831739"/>
                  <a:pt x="2541616" y="2841172"/>
                </a:cubicBezTo>
                <a:cubicBezTo>
                  <a:pt x="2548904" y="2858178"/>
                  <a:pt x="2548873" y="2877457"/>
                  <a:pt x="2552502" y="2895600"/>
                </a:cubicBezTo>
                <a:cubicBezTo>
                  <a:pt x="2548873" y="2935514"/>
                  <a:pt x="2547284" y="2975667"/>
                  <a:pt x="2541616" y="3015343"/>
                </a:cubicBezTo>
                <a:cubicBezTo>
                  <a:pt x="2539993" y="3026702"/>
                  <a:pt x="2537616" y="3038820"/>
                  <a:pt x="2530731" y="3048000"/>
                </a:cubicBezTo>
                <a:cubicBezTo>
                  <a:pt x="2498891" y="3090454"/>
                  <a:pt x="2481416" y="3099020"/>
                  <a:pt x="2443645" y="3124200"/>
                </a:cubicBezTo>
                <a:cubicBezTo>
                  <a:pt x="2433756" y="3139034"/>
                  <a:pt x="2417338" y="3168287"/>
                  <a:pt x="2400102" y="3178629"/>
                </a:cubicBezTo>
                <a:cubicBezTo>
                  <a:pt x="2390263" y="3184533"/>
                  <a:pt x="2377708" y="3184383"/>
                  <a:pt x="2367445" y="3189515"/>
                </a:cubicBezTo>
                <a:cubicBezTo>
                  <a:pt x="2355743" y="3195366"/>
                  <a:pt x="2346490" y="3205435"/>
                  <a:pt x="2334788" y="3211286"/>
                </a:cubicBezTo>
                <a:cubicBezTo>
                  <a:pt x="2324525" y="3216418"/>
                  <a:pt x="2312678" y="3217652"/>
                  <a:pt x="2302131" y="3222172"/>
                </a:cubicBezTo>
                <a:cubicBezTo>
                  <a:pt x="2287216" y="3228564"/>
                  <a:pt x="2273503" y="3237551"/>
                  <a:pt x="2258588" y="3243943"/>
                </a:cubicBezTo>
                <a:cubicBezTo>
                  <a:pt x="2232487" y="3255129"/>
                  <a:pt x="2210009" y="3257823"/>
                  <a:pt x="2182388" y="3265715"/>
                </a:cubicBezTo>
                <a:cubicBezTo>
                  <a:pt x="2171355" y="3268867"/>
                  <a:pt x="2161072" y="3274855"/>
                  <a:pt x="2149731" y="3276600"/>
                </a:cubicBezTo>
                <a:cubicBezTo>
                  <a:pt x="2113688" y="3282145"/>
                  <a:pt x="2077021" y="3282666"/>
                  <a:pt x="2040874" y="3287486"/>
                </a:cubicBezTo>
                <a:cubicBezTo>
                  <a:pt x="2022534" y="3289931"/>
                  <a:pt x="2004732" y="3295559"/>
                  <a:pt x="1986445" y="3298372"/>
                </a:cubicBezTo>
                <a:cubicBezTo>
                  <a:pt x="1957531" y="3302820"/>
                  <a:pt x="1928388" y="3305629"/>
                  <a:pt x="1899359" y="3309257"/>
                </a:cubicBezTo>
                <a:cubicBezTo>
                  <a:pt x="1888473" y="3312886"/>
                  <a:pt x="1877772" y="3317124"/>
                  <a:pt x="1866702" y="3320143"/>
                </a:cubicBezTo>
                <a:cubicBezTo>
                  <a:pt x="1837834" y="3328016"/>
                  <a:pt x="1808003" y="3332453"/>
                  <a:pt x="1779616" y="3341915"/>
                </a:cubicBezTo>
                <a:lnTo>
                  <a:pt x="1714302" y="3363686"/>
                </a:lnTo>
                <a:cubicBezTo>
                  <a:pt x="1703416" y="3367315"/>
                  <a:pt x="1692777" y="3371789"/>
                  <a:pt x="1681645" y="3374572"/>
                </a:cubicBezTo>
                <a:cubicBezTo>
                  <a:pt x="1545575" y="3408587"/>
                  <a:pt x="1714722" y="3365120"/>
                  <a:pt x="1605445" y="3396343"/>
                </a:cubicBezTo>
                <a:cubicBezTo>
                  <a:pt x="1591060" y="3400453"/>
                  <a:pt x="1576232" y="3402930"/>
                  <a:pt x="1561902" y="3407229"/>
                </a:cubicBezTo>
                <a:cubicBezTo>
                  <a:pt x="1417480" y="3450556"/>
                  <a:pt x="1562167" y="3407123"/>
                  <a:pt x="1453045" y="3450772"/>
                </a:cubicBezTo>
                <a:cubicBezTo>
                  <a:pt x="1431737" y="3459295"/>
                  <a:pt x="1387731" y="3472543"/>
                  <a:pt x="1387731" y="3472543"/>
                </a:cubicBezTo>
                <a:cubicBezTo>
                  <a:pt x="1380474" y="3479800"/>
                  <a:pt x="1365959" y="3484052"/>
                  <a:pt x="1365959" y="3494315"/>
                </a:cubicBezTo>
                <a:cubicBezTo>
                  <a:pt x="1365959" y="3504578"/>
                  <a:pt x="1378551" y="3511496"/>
                  <a:pt x="1387731" y="3516086"/>
                </a:cubicBezTo>
                <a:cubicBezTo>
                  <a:pt x="1408257" y="3526349"/>
                  <a:pt x="1431274" y="3530600"/>
                  <a:pt x="1453045" y="3537857"/>
                </a:cubicBezTo>
                <a:lnTo>
                  <a:pt x="1485702" y="3548743"/>
                </a:lnTo>
                <a:cubicBezTo>
                  <a:pt x="1496588" y="3552372"/>
                  <a:pt x="1507227" y="3556846"/>
                  <a:pt x="1518359" y="3559629"/>
                </a:cubicBezTo>
                <a:lnTo>
                  <a:pt x="1561902" y="3570515"/>
                </a:lnTo>
                <a:cubicBezTo>
                  <a:pt x="1963959" y="3550412"/>
                  <a:pt x="1831994" y="3552205"/>
                  <a:pt x="2454531" y="3570515"/>
                </a:cubicBezTo>
                <a:cubicBezTo>
                  <a:pt x="2476593" y="3571164"/>
                  <a:pt x="2498074" y="3577772"/>
                  <a:pt x="2519845" y="3581400"/>
                </a:cubicBezTo>
                <a:cubicBezTo>
                  <a:pt x="2530731" y="3585029"/>
                  <a:pt x="2543542" y="3585118"/>
                  <a:pt x="2552502" y="3592286"/>
                </a:cubicBezTo>
                <a:cubicBezTo>
                  <a:pt x="2571688" y="3607634"/>
                  <a:pt x="2577988" y="3636085"/>
                  <a:pt x="2585159" y="3657600"/>
                </a:cubicBezTo>
                <a:cubicBezTo>
                  <a:pt x="2581531" y="3679372"/>
                  <a:pt x="2582024" y="3702248"/>
                  <a:pt x="2574274" y="3722915"/>
                </a:cubicBezTo>
                <a:cubicBezTo>
                  <a:pt x="2570670" y="3732525"/>
                  <a:pt x="2557783" y="3735885"/>
                  <a:pt x="2552502" y="3744686"/>
                </a:cubicBezTo>
                <a:cubicBezTo>
                  <a:pt x="2546598" y="3754525"/>
                  <a:pt x="2547520" y="3767504"/>
                  <a:pt x="2541616" y="3777343"/>
                </a:cubicBezTo>
                <a:cubicBezTo>
                  <a:pt x="2536336" y="3786144"/>
                  <a:pt x="2526256" y="3791101"/>
                  <a:pt x="2519845" y="3799115"/>
                </a:cubicBezTo>
                <a:cubicBezTo>
                  <a:pt x="2511672" y="3809331"/>
                  <a:pt x="2506247" y="3821556"/>
                  <a:pt x="2498074" y="3831772"/>
                </a:cubicBezTo>
                <a:cubicBezTo>
                  <a:pt x="2491663" y="3839786"/>
                  <a:pt x="2482713" y="3845529"/>
                  <a:pt x="2476302" y="3853543"/>
                </a:cubicBezTo>
                <a:cubicBezTo>
                  <a:pt x="2451154" y="3884978"/>
                  <a:pt x="2461965" y="3884607"/>
                  <a:pt x="2432759" y="3907972"/>
                </a:cubicBezTo>
                <a:cubicBezTo>
                  <a:pt x="2422543" y="3916145"/>
                  <a:pt x="2410988" y="3922486"/>
                  <a:pt x="2400102" y="3929743"/>
                </a:cubicBezTo>
                <a:cubicBezTo>
                  <a:pt x="2391540" y="3955429"/>
                  <a:pt x="2392348" y="3969230"/>
                  <a:pt x="2367445" y="3984172"/>
                </a:cubicBezTo>
                <a:cubicBezTo>
                  <a:pt x="2357606" y="3990076"/>
                  <a:pt x="2345674" y="3991429"/>
                  <a:pt x="2334788" y="3995057"/>
                </a:cubicBezTo>
                <a:cubicBezTo>
                  <a:pt x="2323902" y="4002314"/>
                  <a:pt x="2314086" y="4011515"/>
                  <a:pt x="2302131" y="4016829"/>
                </a:cubicBezTo>
                <a:cubicBezTo>
                  <a:pt x="2281160" y="4026150"/>
                  <a:pt x="2258588" y="4031343"/>
                  <a:pt x="2236816" y="4038600"/>
                </a:cubicBezTo>
                <a:cubicBezTo>
                  <a:pt x="2183216" y="4056467"/>
                  <a:pt x="2215486" y="4047598"/>
                  <a:pt x="2138845" y="4060372"/>
                </a:cubicBezTo>
                <a:cubicBezTo>
                  <a:pt x="2051759" y="4053115"/>
                  <a:pt x="1960491" y="4066234"/>
                  <a:pt x="1877588" y="4038600"/>
                </a:cubicBezTo>
                <a:cubicBezTo>
                  <a:pt x="1787933" y="4008715"/>
                  <a:pt x="1834992" y="4020075"/>
                  <a:pt x="1736074" y="4005943"/>
                </a:cubicBezTo>
                <a:cubicBezTo>
                  <a:pt x="1671438" y="4007644"/>
                  <a:pt x="1324009" y="4009827"/>
                  <a:pt x="1180902" y="4027715"/>
                </a:cubicBezTo>
                <a:cubicBezTo>
                  <a:pt x="1169516" y="4029138"/>
                  <a:pt x="1159278" y="4035448"/>
                  <a:pt x="1148245" y="4038600"/>
                </a:cubicBezTo>
                <a:cubicBezTo>
                  <a:pt x="1133860" y="4042710"/>
                  <a:pt x="1119373" y="4046552"/>
                  <a:pt x="1104702" y="4049486"/>
                </a:cubicBezTo>
                <a:cubicBezTo>
                  <a:pt x="1083059" y="4053815"/>
                  <a:pt x="1060801" y="4055019"/>
                  <a:pt x="1039388" y="4060372"/>
                </a:cubicBezTo>
                <a:cubicBezTo>
                  <a:pt x="1017124" y="4065938"/>
                  <a:pt x="995845" y="4074886"/>
                  <a:pt x="974074" y="4082143"/>
                </a:cubicBezTo>
                <a:cubicBezTo>
                  <a:pt x="963188" y="4085772"/>
                  <a:pt x="952548" y="4090246"/>
                  <a:pt x="941416" y="4093029"/>
                </a:cubicBezTo>
                <a:cubicBezTo>
                  <a:pt x="926902" y="4096658"/>
                  <a:pt x="911882" y="4098662"/>
                  <a:pt x="897874" y="4103915"/>
                </a:cubicBezTo>
                <a:cubicBezTo>
                  <a:pt x="882680" y="4109613"/>
                  <a:pt x="869398" y="4119659"/>
                  <a:pt x="854331" y="4125686"/>
                </a:cubicBezTo>
                <a:cubicBezTo>
                  <a:pt x="833023" y="4134209"/>
                  <a:pt x="810788" y="4140200"/>
                  <a:pt x="789016" y="4147457"/>
                </a:cubicBezTo>
                <a:cubicBezTo>
                  <a:pt x="778130" y="4151086"/>
                  <a:pt x="765906" y="4151978"/>
                  <a:pt x="756359" y="4158343"/>
                </a:cubicBezTo>
                <a:cubicBezTo>
                  <a:pt x="676806" y="4211380"/>
                  <a:pt x="776824" y="4146650"/>
                  <a:pt x="680159" y="4201886"/>
                </a:cubicBezTo>
                <a:cubicBezTo>
                  <a:pt x="668800" y="4208377"/>
                  <a:pt x="657718" y="4215484"/>
                  <a:pt x="647502" y="4223657"/>
                </a:cubicBezTo>
                <a:cubicBezTo>
                  <a:pt x="639488" y="4230068"/>
                  <a:pt x="634532" y="4240148"/>
                  <a:pt x="625731" y="4245429"/>
                </a:cubicBezTo>
                <a:cubicBezTo>
                  <a:pt x="615892" y="4251333"/>
                  <a:pt x="603960" y="4252686"/>
                  <a:pt x="593074" y="4256315"/>
                </a:cubicBezTo>
                <a:cubicBezTo>
                  <a:pt x="577131" y="4272257"/>
                  <a:pt x="557771" y="4288770"/>
                  <a:pt x="549531" y="4310743"/>
                </a:cubicBezTo>
                <a:cubicBezTo>
                  <a:pt x="543034" y="4328067"/>
                  <a:pt x="542274" y="4347029"/>
                  <a:pt x="538645" y="4365172"/>
                </a:cubicBezTo>
                <a:cubicBezTo>
                  <a:pt x="544576" y="4382965"/>
                  <a:pt x="553533" y="4419380"/>
                  <a:pt x="571302" y="4430486"/>
                </a:cubicBezTo>
                <a:cubicBezTo>
                  <a:pt x="590763" y="4442649"/>
                  <a:pt x="636616" y="4452257"/>
                  <a:pt x="636616" y="4452257"/>
                </a:cubicBezTo>
                <a:cubicBezTo>
                  <a:pt x="643873" y="4459514"/>
                  <a:pt x="649587" y="4468748"/>
                  <a:pt x="658388" y="4474029"/>
                </a:cubicBezTo>
                <a:cubicBezTo>
                  <a:pt x="738879" y="4522324"/>
                  <a:pt x="641110" y="4440615"/>
                  <a:pt x="723702" y="4506686"/>
                </a:cubicBezTo>
                <a:cubicBezTo>
                  <a:pt x="731716" y="4513097"/>
                  <a:pt x="735439" y="4526307"/>
                  <a:pt x="745474" y="4528457"/>
                </a:cubicBezTo>
                <a:cubicBezTo>
                  <a:pt x="788198" y="4537612"/>
                  <a:pt x="832559" y="4535714"/>
                  <a:pt x="876102" y="4539343"/>
                </a:cubicBezTo>
                <a:cubicBezTo>
                  <a:pt x="973776" y="4533917"/>
                  <a:pt x="1064145" y="4533403"/>
                  <a:pt x="1159131" y="4517572"/>
                </a:cubicBezTo>
                <a:cubicBezTo>
                  <a:pt x="1195632" y="4511489"/>
                  <a:pt x="1231702" y="4503057"/>
                  <a:pt x="1267988" y="4495800"/>
                </a:cubicBezTo>
                <a:cubicBezTo>
                  <a:pt x="1344034" y="4480591"/>
                  <a:pt x="1304196" y="4487952"/>
                  <a:pt x="1387731" y="4474029"/>
                </a:cubicBezTo>
                <a:cubicBezTo>
                  <a:pt x="1409502" y="4466772"/>
                  <a:pt x="1430781" y="4457823"/>
                  <a:pt x="1453045" y="4452257"/>
                </a:cubicBezTo>
                <a:cubicBezTo>
                  <a:pt x="1482074" y="4445000"/>
                  <a:pt x="1513368" y="4443867"/>
                  <a:pt x="1540131" y="4430486"/>
                </a:cubicBezTo>
                <a:cubicBezTo>
                  <a:pt x="1554645" y="4423229"/>
                  <a:pt x="1568607" y="4414742"/>
                  <a:pt x="1583674" y="4408715"/>
                </a:cubicBezTo>
                <a:cubicBezTo>
                  <a:pt x="1615229" y="4396093"/>
                  <a:pt x="1657985" y="4383460"/>
                  <a:pt x="1692531" y="4376057"/>
                </a:cubicBezTo>
                <a:cubicBezTo>
                  <a:pt x="1728714" y="4368304"/>
                  <a:pt x="1764419" y="4355893"/>
                  <a:pt x="1801388" y="4354286"/>
                </a:cubicBezTo>
                <a:lnTo>
                  <a:pt x="2051759" y="4343400"/>
                </a:lnTo>
                <a:cubicBezTo>
                  <a:pt x="2095302" y="4350657"/>
                  <a:pt x="2145658" y="4340685"/>
                  <a:pt x="2182388" y="4365172"/>
                </a:cubicBezTo>
                <a:cubicBezTo>
                  <a:pt x="2192055" y="4371617"/>
                  <a:pt x="2135134" y="4421517"/>
                  <a:pt x="2127959" y="4430486"/>
                </a:cubicBezTo>
                <a:cubicBezTo>
                  <a:pt x="2119786" y="4440702"/>
                  <a:pt x="2114361" y="4452927"/>
                  <a:pt x="2106188" y="4463143"/>
                </a:cubicBezTo>
                <a:cubicBezTo>
                  <a:pt x="2099777" y="4471157"/>
                  <a:pt x="2090574" y="4476704"/>
                  <a:pt x="2084416" y="4484915"/>
                </a:cubicBezTo>
                <a:cubicBezTo>
                  <a:pt x="2010566" y="4583383"/>
                  <a:pt x="2069031" y="4522073"/>
                  <a:pt x="2019102" y="4572000"/>
                </a:cubicBezTo>
                <a:cubicBezTo>
                  <a:pt x="1988264" y="4664512"/>
                  <a:pt x="2031272" y="4551716"/>
                  <a:pt x="1986445" y="4626429"/>
                </a:cubicBezTo>
                <a:cubicBezTo>
                  <a:pt x="1969747" y="4654259"/>
                  <a:pt x="1960905" y="4686511"/>
                  <a:pt x="1942902" y="4713515"/>
                </a:cubicBezTo>
                <a:cubicBezTo>
                  <a:pt x="1935645" y="4724401"/>
                  <a:pt x="1926982" y="4734470"/>
                  <a:pt x="1921131" y="4746172"/>
                </a:cubicBezTo>
                <a:cubicBezTo>
                  <a:pt x="1915999" y="4756435"/>
                  <a:pt x="1915377" y="4768566"/>
                  <a:pt x="1910245" y="4778829"/>
                </a:cubicBezTo>
                <a:cubicBezTo>
                  <a:pt x="1904394" y="4790531"/>
                  <a:pt x="1894325" y="4799784"/>
                  <a:pt x="1888474" y="4811486"/>
                </a:cubicBezTo>
                <a:cubicBezTo>
                  <a:pt x="1883342" y="4821749"/>
                  <a:pt x="1883953" y="4834596"/>
                  <a:pt x="1877588" y="4844143"/>
                </a:cubicBezTo>
                <a:cubicBezTo>
                  <a:pt x="1869049" y="4856952"/>
                  <a:pt x="1855817" y="4865914"/>
                  <a:pt x="1844931" y="4876800"/>
                </a:cubicBezTo>
                <a:cubicBezTo>
                  <a:pt x="1841443" y="4890753"/>
                  <a:pt x="1830968" y="4937382"/>
                  <a:pt x="1823159" y="4953000"/>
                </a:cubicBezTo>
                <a:cubicBezTo>
                  <a:pt x="1817308" y="4964702"/>
                  <a:pt x="1806701" y="4973702"/>
                  <a:pt x="1801388" y="4985657"/>
                </a:cubicBezTo>
                <a:cubicBezTo>
                  <a:pt x="1792067" y="5006628"/>
                  <a:pt x="1786873" y="5029200"/>
                  <a:pt x="1779616" y="5050972"/>
                </a:cubicBezTo>
                <a:lnTo>
                  <a:pt x="1768731" y="5083629"/>
                </a:lnTo>
                <a:cubicBezTo>
                  <a:pt x="1765102" y="5094515"/>
                  <a:pt x="1760628" y="5105154"/>
                  <a:pt x="1757845" y="5116286"/>
                </a:cubicBezTo>
                <a:lnTo>
                  <a:pt x="1746959" y="5159829"/>
                </a:lnTo>
                <a:cubicBezTo>
                  <a:pt x="1750588" y="5221515"/>
                  <a:pt x="1751696" y="5283400"/>
                  <a:pt x="1757845" y="5344886"/>
                </a:cubicBezTo>
                <a:cubicBezTo>
                  <a:pt x="1758987" y="5356304"/>
                  <a:pt x="1762827" y="5367704"/>
                  <a:pt x="1768731" y="5377543"/>
                </a:cubicBezTo>
                <a:cubicBezTo>
                  <a:pt x="1774011" y="5386344"/>
                  <a:pt x="1783245" y="5392058"/>
                  <a:pt x="1790502" y="5399315"/>
                </a:cubicBezTo>
                <a:cubicBezTo>
                  <a:pt x="1794131" y="5410201"/>
                  <a:pt x="1794220" y="5423012"/>
                  <a:pt x="1801388" y="5431972"/>
                </a:cubicBezTo>
                <a:cubicBezTo>
                  <a:pt x="1852843" y="5496289"/>
                  <a:pt x="2027071" y="5433425"/>
                  <a:pt x="2040874" y="5431972"/>
                </a:cubicBezTo>
                <a:cubicBezTo>
                  <a:pt x="2062645" y="5424715"/>
                  <a:pt x="2087093" y="5422930"/>
                  <a:pt x="2106188" y="5410200"/>
                </a:cubicBezTo>
                <a:cubicBezTo>
                  <a:pt x="2117074" y="5402943"/>
                  <a:pt x="2128629" y="5396602"/>
                  <a:pt x="2138845" y="5388429"/>
                </a:cubicBezTo>
                <a:cubicBezTo>
                  <a:pt x="2146859" y="5382018"/>
                  <a:pt x="2151815" y="5371937"/>
                  <a:pt x="2160616" y="5366657"/>
                </a:cubicBezTo>
                <a:cubicBezTo>
                  <a:pt x="2170456" y="5360753"/>
                  <a:pt x="2182388" y="5359400"/>
                  <a:pt x="2193274" y="5355772"/>
                </a:cubicBezTo>
                <a:cubicBezTo>
                  <a:pt x="2260274" y="5255271"/>
                  <a:pt x="2174780" y="5378889"/>
                  <a:pt x="2236816" y="5301343"/>
                </a:cubicBezTo>
                <a:cubicBezTo>
                  <a:pt x="2244989" y="5291127"/>
                  <a:pt x="2249973" y="5278532"/>
                  <a:pt x="2258588" y="5268686"/>
                </a:cubicBezTo>
                <a:cubicBezTo>
                  <a:pt x="2275484" y="5249376"/>
                  <a:pt x="2294873" y="5232400"/>
                  <a:pt x="2313016" y="5214257"/>
                </a:cubicBezTo>
                <a:lnTo>
                  <a:pt x="2334788" y="5192486"/>
                </a:lnTo>
                <a:cubicBezTo>
                  <a:pt x="2342045" y="5177972"/>
                  <a:pt x="2345085" y="5160418"/>
                  <a:pt x="2356559" y="5148943"/>
                </a:cubicBezTo>
                <a:cubicBezTo>
                  <a:pt x="2361766" y="5143736"/>
                  <a:pt x="2432380" y="5127267"/>
                  <a:pt x="2432759" y="5127172"/>
                </a:cubicBezTo>
                <a:cubicBezTo>
                  <a:pt x="2454531" y="5130800"/>
                  <a:pt x="2478910" y="5127106"/>
                  <a:pt x="2498074" y="5138057"/>
                </a:cubicBezTo>
                <a:cubicBezTo>
                  <a:pt x="2508037" y="5143750"/>
                  <a:pt x="2507214" y="5159374"/>
                  <a:pt x="2508959" y="5170715"/>
                </a:cubicBezTo>
                <a:cubicBezTo>
                  <a:pt x="2514504" y="5206758"/>
                  <a:pt x="2516216" y="5243286"/>
                  <a:pt x="2519845" y="5279572"/>
                </a:cubicBezTo>
                <a:cubicBezTo>
                  <a:pt x="2516216" y="5319486"/>
                  <a:pt x="2514627" y="5359639"/>
                  <a:pt x="2508959" y="5399315"/>
                </a:cubicBezTo>
                <a:cubicBezTo>
                  <a:pt x="2507336" y="5410674"/>
                  <a:pt x="2501226" y="5420939"/>
                  <a:pt x="2498074" y="5431972"/>
                </a:cubicBezTo>
                <a:cubicBezTo>
                  <a:pt x="2493964" y="5446357"/>
                  <a:pt x="2490817" y="5461001"/>
                  <a:pt x="2487188" y="5475515"/>
                </a:cubicBezTo>
                <a:cubicBezTo>
                  <a:pt x="2501702" y="5479143"/>
                  <a:pt x="2515770" y="5486400"/>
                  <a:pt x="2530731" y="5486400"/>
                </a:cubicBezTo>
                <a:cubicBezTo>
                  <a:pt x="2593424" y="5486400"/>
                  <a:pt x="2619658" y="5477776"/>
                  <a:pt x="2672245" y="5464629"/>
                </a:cubicBezTo>
                <a:cubicBezTo>
                  <a:pt x="2683131" y="5453743"/>
                  <a:pt x="2692750" y="5441423"/>
                  <a:pt x="2704902" y="5431972"/>
                </a:cubicBezTo>
                <a:cubicBezTo>
                  <a:pt x="2725556" y="5415908"/>
                  <a:pt x="2751714" y="5406931"/>
                  <a:pt x="2770216" y="5388429"/>
                </a:cubicBezTo>
                <a:cubicBezTo>
                  <a:pt x="2822789" y="5335856"/>
                  <a:pt x="2758825" y="5402667"/>
                  <a:pt x="2813759" y="5334000"/>
                </a:cubicBezTo>
                <a:cubicBezTo>
                  <a:pt x="2820170" y="5325986"/>
                  <a:pt x="2829120" y="5320243"/>
                  <a:pt x="2835531" y="5312229"/>
                </a:cubicBezTo>
                <a:cubicBezTo>
                  <a:pt x="2890465" y="5243562"/>
                  <a:pt x="2826501" y="5310373"/>
                  <a:pt x="2879074" y="5257800"/>
                </a:cubicBezTo>
                <a:cubicBezTo>
                  <a:pt x="2886331" y="5243286"/>
                  <a:pt x="2889370" y="5225732"/>
                  <a:pt x="2900845" y="5214257"/>
                </a:cubicBezTo>
                <a:cubicBezTo>
                  <a:pt x="2908959" y="5206143"/>
                  <a:pt x="2923663" y="5209275"/>
                  <a:pt x="2933502" y="5203372"/>
                </a:cubicBezTo>
                <a:cubicBezTo>
                  <a:pt x="2942303" y="5198092"/>
                  <a:pt x="2947260" y="5188011"/>
                  <a:pt x="2955274" y="5181600"/>
                </a:cubicBezTo>
                <a:cubicBezTo>
                  <a:pt x="2965490" y="5173427"/>
                  <a:pt x="2977045" y="5167086"/>
                  <a:pt x="2987931" y="5159829"/>
                </a:cubicBezTo>
                <a:cubicBezTo>
                  <a:pt x="3002445" y="5163458"/>
                  <a:pt x="3018092" y="5164024"/>
                  <a:pt x="3031474" y="5170715"/>
                </a:cubicBezTo>
                <a:cubicBezTo>
                  <a:pt x="3072237" y="5191097"/>
                  <a:pt x="3074996" y="5208798"/>
                  <a:pt x="3107674" y="5236029"/>
                </a:cubicBezTo>
                <a:cubicBezTo>
                  <a:pt x="3117725" y="5244404"/>
                  <a:pt x="3129445" y="5250543"/>
                  <a:pt x="3140331" y="5257800"/>
                </a:cubicBezTo>
                <a:cubicBezTo>
                  <a:pt x="3143959" y="5272314"/>
                  <a:pt x="3145963" y="5287335"/>
                  <a:pt x="3151216" y="5301343"/>
                </a:cubicBezTo>
                <a:cubicBezTo>
                  <a:pt x="3166158" y="5341187"/>
                  <a:pt x="3179960" y="5354182"/>
                  <a:pt x="3205645" y="5388429"/>
                </a:cubicBezTo>
                <a:cubicBezTo>
                  <a:pt x="3216906" y="5422211"/>
                  <a:pt x="3218126" y="5431003"/>
                  <a:pt x="3238302" y="5464629"/>
                </a:cubicBezTo>
                <a:cubicBezTo>
                  <a:pt x="3251764" y="5487066"/>
                  <a:pt x="3273571" y="5505120"/>
                  <a:pt x="3281845" y="5529943"/>
                </a:cubicBezTo>
                <a:lnTo>
                  <a:pt x="3303616" y="5595257"/>
                </a:lnTo>
                <a:cubicBezTo>
                  <a:pt x="3307245" y="5606143"/>
                  <a:pt x="3306388" y="5619801"/>
                  <a:pt x="3314502" y="5627915"/>
                </a:cubicBezTo>
                <a:lnTo>
                  <a:pt x="3336274" y="5649686"/>
                </a:lnTo>
                <a:cubicBezTo>
                  <a:pt x="3343531" y="5664200"/>
                  <a:pt x="3349994" y="5679140"/>
                  <a:pt x="3358045" y="5693229"/>
                </a:cubicBezTo>
                <a:cubicBezTo>
                  <a:pt x="3396072" y="5759777"/>
                  <a:pt x="3385094" y="5725406"/>
                  <a:pt x="3499559" y="5715000"/>
                </a:cubicBezTo>
                <a:cubicBezTo>
                  <a:pt x="3510445" y="5711372"/>
                  <a:pt x="3521953" y="5709246"/>
                  <a:pt x="3532216" y="5704115"/>
                </a:cubicBezTo>
                <a:cubicBezTo>
                  <a:pt x="3571066" y="5684690"/>
                  <a:pt x="3601339" y="5645878"/>
                  <a:pt x="3630188" y="5617029"/>
                </a:cubicBezTo>
                <a:lnTo>
                  <a:pt x="3651959" y="5595257"/>
                </a:lnTo>
                <a:cubicBezTo>
                  <a:pt x="3659216" y="5588000"/>
                  <a:pt x="3668038" y="5582026"/>
                  <a:pt x="3673731" y="5573486"/>
                </a:cubicBezTo>
                <a:cubicBezTo>
                  <a:pt x="3695594" y="5540691"/>
                  <a:pt x="3700702" y="5535954"/>
                  <a:pt x="3717274" y="5497286"/>
                </a:cubicBezTo>
                <a:cubicBezTo>
                  <a:pt x="3729464" y="5468841"/>
                  <a:pt x="3729842" y="5451762"/>
                  <a:pt x="3739045" y="5421086"/>
                </a:cubicBezTo>
                <a:cubicBezTo>
                  <a:pt x="3745639" y="5399105"/>
                  <a:pt x="3753559" y="5377543"/>
                  <a:pt x="3760816" y="5355772"/>
                </a:cubicBezTo>
                <a:cubicBezTo>
                  <a:pt x="3764445" y="5344886"/>
                  <a:pt x="3765337" y="5332662"/>
                  <a:pt x="3771702" y="5323115"/>
                </a:cubicBezTo>
                <a:cubicBezTo>
                  <a:pt x="3786216" y="5301343"/>
                  <a:pt x="3806970" y="5282623"/>
                  <a:pt x="3815245" y="5257800"/>
                </a:cubicBezTo>
                <a:cubicBezTo>
                  <a:pt x="3826506" y="5224018"/>
                  <a:pt x="3827726" y="5215226"/>
                  <a:pt x="3847902" y="5181600"/>
                </a:cubicBezTo>
                <a:cubicBezTo>
                  <a:pt x="3861364" y="5159163"/>
                  <a:pt x="3870512" y="5131985"/>
                  <a:pt x="3891445" y="5116286"/>
                </a:cubicBezTo>
                <a:cubicBezTo>
                  <a:pt x="3905959" y="5105400"/>
                  <a:pt x="3921050" y="5095244"/>
                  <a:pt x="3934988" y="5083629"/>
                </a:cubicBezTo>
                <a:cubicBezTo>
                  <a:pt x="3942872" y="5077059"/>
                  <a:pt x="3948220" y="5067550"/>
                  <a:pt x="3956759" y="5061857"/>
                </a:cubicBezTo>
                <a:cubicBezTo>
                  <a:pt x="3970261" y="5052856"/>
                  <a:pt x="3985788" y="5047343"/>
                  <a:pt x="4000302" y="5040086"/>
                </a:cubicBezTo>
                <a:cubicBezTo>
                  <a:pt x="4051107" y="4989281"/>
                  <a:pt x="4013169" y="5018643"/>
                  <a:pt x="4087388" y="4985657"/>
                </a:cubicBezTo>
                <a:cubicBezTo>
                  <a:pt x="4102217" y="4979066"/>
                  <a:pt x="4115864" y="4969913"/>
                  <a:pt x="4130931" y="4963886"/>
                </a:cubicBezTo>
                <a:cubicBezTo>
                  <a:pt x="4147763" y="4957153"/>
                  <a:pt x="4214841" y="4934793"/>
                  <a:pt x="4239788" y="4931229"/>
                </a:cubicBezTo>
                <a:cubicBezTo>
                  <a:pt x="4275888" y="4926072"/>
                  <a:pt x="4312359" y="4923972"/>
                  <a:pt x="4348645" y="4920343"/>
                </a:cubicBezTo>
                <a:cubicBezTo>
                  <a:pt x="4537661" y="4943971"/>
                  <a:pt x="4466054" y="4927925"/>
                  <a:pt x="4566359" y="4953000"/>
                </a:cubicBezTo>
                <a:cubicBezTo>
                  <a:pt x="4577245" y="4963886"/>
                  <a:pt x="4585961" y="4977498"/>
                  <a:pt x="4599016" y="4985657"/>
                </a:cubicBezTo>
                <a:cubicBezTo>
                  <a:pt x="4644963" y="5014374"/>
                  <a:pt x="4658581" y="5003527"/>
                  <a:pt x="4707874" y="5018315"/>
                </a:cubicBezTo>
                <a:cubicBezTo>
                  <a:pt x="4851089" y="5061279"/>
                  <a:pt x="4675337" y="5022693"/>
                  <a:pt x="4816731" y="5050972"/>
                </a:cubicBezTo>
                <a:cubicBezTo>
                  <a:pt x="4827617" y="5058229"/>
                  <a:pt x="4837686" y="5066892"/>
                  <a:pt x="4849388" y="5072743"/>
                </a:cubicBezTo>
                <a:cubicBezTo>
                  <a:pt x="4859651" y="5077875"/>
                  <a:pt x="4872498" y="5077264"/>
                  <a:pt x="4882045" y="5083629"/>
                </a:cubicBezTo>
                <a:cubicBezTo>
                  <a:pt x="4922654" y="5110702"/>
                  <a:pt x="4907266" y="5116084"/>
                  <a:pt x="4936474" y="5148943"/>
                </a:cubicBezTo>
                <a:cubicBezTo>
                  <a:pt x="4956929" y="5171955"/>
                  <a:pt x="4980017" y="5192486"/>
                  <a:pt x="5001788" y="5214257"/>
                </a:cubicBezTo>
                <a:cubicBezTo>
                  <a:pt x="5009045" y="5221514"/>
                  <a:pt x="5015019" y="5230336"/>
                  <a:pt x="5023559" y="5236029"/>
                </a:cubicBezTo>
                <a:lnTo>
                  <a:pt x="5088874" y="5279572"/>
                </a:lnTo>
                <a:cubicBezTo>
                  <a:pt x="5099760" y="5286829"/>
                  <a:pt x="5112280" y="5292092"/>
                  <a:pt x="5121531" y="5301343"/>
                </a:cubicBezTo>
                <a:lnTo>
                  <a:pt x="5143302" y="5323115"/>
                </a:lnTo>
                <a:cubicBezTo>
                  <a:pt x="5172081" y="5409450"/>
                  <a:pt x="5128600" y="5295236"/>
                  <a:pt x="5186845" y="5388429"/>
                </a:cubicBezTo>
                <a:cubicBezTo>
                  <a:pt x="5197201" y="5404999"/>
                  <a:pt x="5201755" y="5424561"/>
                  <a:pt x="5208616" y="5442857"/>
                </a:cubicBezTo>
                <a:cubicBezTo>
                  <a:pt x="5212645" y="5453601"/>
                  <a:pt x="5213598" y="5465675"/>
                  <a:pt x="5219502" y="5475515"/>
                </a:cubicBezTo>
                <a:cubicBezTo>
                  <a:pt x="5224782" y="5484316"/>
                  <a:pt x="5235116" y="5489075"/>
                  <a:pt x="5241274" y="5497286"/>
                </a:cubicBezTo>
                <a:cubicBezTo>
                  <a:pt x="5256973" y="5518219"/>
                  <a:pt x="5270302" y="5540829"/>
                  <a:pt x="5284816" y="5562600"/>
                </a:cubicBezTo>
                <a:lnTo>
                  <a:pt x="5328359" y="5627915"/>
                </a:lnTo>
                <a:lnTo>
                  <a:pt x="5350131" y="5660572"/>
                </a:lnTo>
                <a:cubicBezTo>
                  <a:pt x="5373437" y="5870341"/>
                  <a:pt x="5361016" y="5725685"/>
                  <a:pt x="5361016" y="609600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012775">
            <a:off x="2925841" y="1676400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outline of dead epithelium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28276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15: appendicitis – </a:t>
            </a:r>
            <a:r>
              <a:rPr lang="en-US" sz="2400" b="1" dirty="0" err="1" smtClean="0"/>
              <a:t>fibrinopurulent</a:t>
            </a:r>
            <a:r>
              <a:rPr lang="en-US" sz="2400" b="1" dirty="0" smtClean="0"/>
              <a:t> inflammation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57600" y="1371600"/>
            <a:ext cx="304800" cy="190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7600" y="1371600"/>
            <a:ext cx="12192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062189"/>
            <a:ext cx="233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fibrin (extravascular clotting)</a:t>
            </a:r>
          </a:p>
          <a:p>
            <a:pPr algn="ctr"/>
            <a:r>
              <a:rPr lang="en-US" sz="1400" b="1" dirty="0" smtClean="0"/>
              <a:t>with </a:t>
            </a:r>
            <a:r>
              <a:rPr lang="en-US" sz="1400" b="1" dirty="0" err="1" smtClean="0"/>
              <a:t>neurophils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01363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3: splenic tuberculosis infection – granulomatous inflammation &amp; </a:t>
            </a:r>
            <a:r>
              <a:rPr lang="en-US" sz="2400" b="1" dirty="0" err="1" smtClean="0"/>
              <a:t>caseous</a:t>
            </a:r>
            <a:r>
              <a:rPr lang="en-US" sz="2400" b="1" dirty="0" smtClean="0"/>
              <a:t> necrosis (“normal” structure shown here)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048000" y="4495800"/>
            <a:ext cx="762000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81200" y="4289778"/>
            <a:ext cx="1106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blood vessel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87529" y="2819400"/>
            <a:ext cx="722471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71600" y="2514600"/>
            <a:ext cx="206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lymphocyte aggregate</a:t>
            </a:r>
          </a:p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(normal)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80048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Slide 3: splenic tuberculosis infection – granuloma w/ </a:t>
            </a:r>
            <a:r>
              <a:rPr lang="en-US" sz="2200" b="1" dirty="0" err="1" smtClean="0"/>
              <a:t>caseous</a:t>
            </a:r>
            <a:r>
              <a:rPr lang="en-US" sz="2200" b="1" dirty="0" smtClean="0"/>
              <a:t> necrotic core</a:t>
            </a:r>
            <a:endParaRPr lang="en-US" sz="2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952695">
            <a:off x="2856278" y="1994678"/>
            <a:ext cx="217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“</a:t>
            </a:r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epithelioid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” macrophages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7016" y="3810000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caseous</a:t>
            </a:r>
            <a:r>
              <a:rPr lang="en-US" sz="1400" b="1" dirty="0" smtClean="0"/>
              <a:t> necrosis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6581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3: splenic tuberculosis infection – granuloma w/ giant cells</a:t>
            </a:r>
            <a:endParaRPr lang="en-US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 bwMode="auto">
          <a:xfrm>
            <a:off x="0" y="675861"/>
            <a:ext cx="9210675" cy="63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895600" y="3124200"/>
            <a:ext cx="152400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886200" y="2743200"/>
            <a:ext cx="719137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396301">
            <a:off x="2846246" y="2680841"/>
            <a:ext cx="102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giant cells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8434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1: Liver, </a:t>
            </a:r>
            <a:r>
              <a:rPr lang="en-US" sz="2400" b="1" dirty="0" err="1" smtClean="0"/>
              <a:t>steatosis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/>
          <a:stretch/>
        </p:blipFill>
        <p:spPr bwMode="auto">
          <a:xfrm>
            <a:off x="0" y="695739"/>
            <a:ext cx="9210675" cy="628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7700" y="3950368"/>
            <a:ext cx="495300" cy="4692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788" y="4038600"/>
            <a:ext cx="1854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“fatty” hepatocytes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8499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143: foreign body reaction – chronic inflammation</a:t>
            </a:r>
            <a:endParaRPr lang="en-US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851378" y="5201355"/>
            <a:ext cx="3048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88444" y="4941711"/>
            <a:ext cx="947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giant cell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502" y="4876800"/>
            <a:ext cx="9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lymphocytes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4534861" y="2710076"/>
            <a:ext cx="265739" cy="2502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143: foreign body reaction – giant cells &amp; lymphocytes</a:t>
            </a:r>
            <a:endParaRPr lang="en-US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150" y="4633934"/>
            <a:ext cx="1268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lymphocytes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953000" y="2743200"/>
            <a:ext cx="3048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95394" y="2743200"/>
            <a:ext cx="562606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6266" y="2438400"/>
            <a:ext cx="102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giant cells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8434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-57150" y="628650"/>
            <a:ext cx="925830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</a:t>
            </a:r>
            <a:r>
              <a:rPr lang="en-US" sz="2400" b="1" dirty="0" smtClean="0"/>
              <a:t>68: asthma </a:t>
            </a:r>
            <a:r>
              <a:rPr lang="en-US" sz="2400" b="1" dirty="0" smtClean="0"/>
              <a:t>– </a:t>
            </a:r>
            <a:r>
              <a:rPr lang="en-US" sz="2400" b="1" dirty="0" smtClean="0"/>
              <a:t>chronic inflammation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3352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airway (filled with debris)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05025" y="380553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airway (filled with less debris)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71800" y="47244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600" y="4495800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epithelium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2268" y="2676525"/>
            <a:ext cx="73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cartilage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4897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/>
          <a:stretch/>
        </p:blipFill>
        <p:spPr bwMode="auto">
          <a:xfrm>
            <a:off x="0" y="685800"/>
            <a:ext cx="925830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</a:t>
            </a:r>
            <a:r>
              <a:rPr lang="en-US" sz="2400" b="1" dirty="0" smtClean="0"/>
              <a:t>68: asthma </a:t>
            </a:r>
            <a:r>
              <a:rPr lang="en-US" sz="2400" b="1" dirty="0" smtClean="0"/>
              <a:t>– </a:t>
            </a:r>
            <a:r>
              <a:rPr lang="en-US" sz="2400" b="1" dirty="0" smtClean="0"/>
              <a:t>chronic inflammation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590800" y="3619500"/>
            <a:ext cx="364565" cy="304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656119">
            <a:off x="6378841" y="6397620"/>
            <a:ext cx="1775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basement membrane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 rot="20656119">
            <a:off x="8100275" y="6483345"/>
            <a:ext cx="995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epithelium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 rot="20656119">
            <a:off x="6944389" y="5087444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eosinophils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 rot="20656119">
            <a:off x="5765929" y="3334844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eosinophils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1635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42: Lung, chronic congestion – hemosiderin pigment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 bwMode="auto">
          <a:xfrm>
            <a:off x="0" y="675861"/>
            <a:ext cx="9210675" cy="63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4343400"/>
            <a:ext cx="128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lung alveolar</a:t>
            </a:r>
          </a:p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air space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 rot="654771">
            <a:off x="843342" y="5460205"/>
            <a:ext cx="2975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hemosiderin-laden macrophages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2550" y="3788550"/>
            <a:ext cx="510540" cy="4443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42: Lung, chronic congestion – hemosiderin pigment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143000" y="4876800"/>
            <a:ext cx="30480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9600" y="464522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hemosiderin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5842635" y="3493770"/>
            <a:ext cx="428625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12: atherosclerosis – lipid inclusions in macrophages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 bwMode="auto">
          <a:xfrm>
            <a:off x="0" y="675861"/>
            <a:ext cx="9210675" cy="63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4529" y="3349823"/>
            <a:ext cx="124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arterial lumen</a:t>
            </a:r>
            <a:endParaRPr lang="en-US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64228" y="2601684"/>
            <a:ext cx="152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57400" y="2743200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simple sq. </a:t>
            </a:r>
            <a:r>
              <a:rPr lang="en-US" sz="1400" b="1" dirty="0" err="1" smtClean="0"/>
              <a:t>epith</a:t>
            </a:r>
            <a:r>
              <a:rPr lang="en-US" sz="1400" b="1" dirty="0" smtClean="0"/>
              <a:t>. lining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3886200"/>
            <a:ext cx="2014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lipid-laden macrophages</a:t>
            </a:r>
            <a:endParaRPr lang="en-US" sz="1400" b="1" dirty="0"/>
          </a:p>
        </p:txBody>
      </p:sp>
      <p:sp>
        <p:nvSpPr>
          <p:cNvPr id="8" name="Freeform 7"/>
          <p:cNvSpPr/>
          <p:nvPr/>
        </p:nvSpPr>
        <p:spPr>
          <a:xfrm>
            <a:off x="413657" y="4876801"/>
            <a:ext cx="914778" cy="772885"/>
          </a:xfrm>
          <a:custGeom>
            <a:avLst/>
            <a:gdLst>
              <a:gd name="connsiteX0" fmla="*/ 272143 w 914778"/>
              <a:gd name="connsiteY0" fmla="*/ 239485 h 772885"/>
              <a:gd name="connsiteX1" fmla="*/ 326572 w 914778"/>
              <a:gd name="connsiteY1" fmla="*/ 195942 h 772885"/>
              <a:gd name="connsiteX2" fmla="*/ 348343 w 914778"/>
              <a:gd name="connsiteY2" fmla="*/ 163285 h 772885"/>
              <a:gd name="connsiteX3" fmla="*/ 381000 w 914778"/>
              <a:gd name="connsiteY3" fmla="*/ 141514 h 772885"/>
              <a:gd name="connsiteX4" fmla="*/ 468086 w 914778"/>
              <a:gd name="connsiteY4" fmla="*/ 76200 h 772885"/>
              <a:gd name="connsiteX5" fmla="*/ 489857 w 914778"/>
              <a:gd name="connsiteY5" fmla="*/ 54428 h 772885"/>
              <a:gd name="connsiteX6" fmla="*/ 609600 w 914778"/>
              <a:gd name="connsiteY6" fmla="*/ 21771 h 772885"/>
              <a:gd name="connsiteX7" fmla="*/ 642257 w 914778"/>
              <a:gd name="connsiteY7" fmla="*/ 10885 h 772885"/>
              <a:gd name="connsiteX8" fmla="*/ 751114 w 914778"/>
              <a:gd name="connsiteY8" fmla="*/ 0 h 772885"/>
              <a:gd name="connsiteX9" fmla="*/ 838200 w 914778"/>
              <a:gd name="connsiteY9" fmla="*/ 21771 h 772885"/>
              <a:gd name="connsiteX10" fmla="*/ 881743 w 914778"/>
              <a:gd name="connsiteY10" fmla="*/ 65314 h 772885"/>
              <a:gd name="connsiteX11" fmla="*/ 892629 w 914778"/>
              <a:gd name="connsiteY11" fmla="*/ 97971 h 772885"/>
              <a:gd name="connsiteX12" fmla="*/ 914400 w 914778"/>
              <a:gd name="connsiteY12" fmla="*/ 130628 h 772885"/>
              <a:gd name="connsiteX13" fmla="*/ 903514 w 914778"/>
              <a:gd name="connsiteY13" fmla="*/ 185057 h 772885"/>
              <a:gd name="connsiteX14" fmla="*/ 892629 w 914778"/>
              <a:gd name="connsiteY14" fmla="*/ 217714 h 772885"/>
              <a:gd name="connsiteX15" fmla="*/ 859972 w 914778"/>
              <a:gd name="connsiteY15" fmla="*/ 228600 h 772885"/>
              <a:gd name="connsiteX16" fmla="*/ 827314 w 914778"/>
              <a:gd name="connsiteY16" fmla="*/ 250371 h 772885"/>
              <a:gd name="connsiteX17" fmla="*/ 794657 w 914778"/>
              <a:gd name="connsiteY17" fmla="*/ 261257 h 772885"/>
              <a:gd name="connsiteX18" fmla="*/ 729343 w 914778"/>
              <a:gd name="connsiteY18" fmla="*/ 304800 h 772885"/>
              <a:gd name="connsiteX19" fmla="*/ 696686 w 914778"/>
              <a:gd name="connsiteY19" fmla="*/ 326571 h 772885"/>
              <a:gd name="connsiteX20" fmla="*/ 674914 w 914778"/>
              <a:gd name="connsiteY20" fmla="*/ 348342 h 772885"/>
              <a:gd name="connsiteX21" fmla="*/ 642257 w 914778"/>
              <a:gd name="connsiteY21" fmla="*/ 359228 h 772885"/>
              <a:gd name="connsiteX22" fmla="*/ 566057 w 914778"/>
              <a:gd name="connsiteY22" fmla="*/ 413657 h 772885"/>
              <a:gd name="connsiteX23" fmla="*/ 544286 w 914778"/>
              <a:gd name="connsiteY23" fmla="*/ 446314 h 772885"/>
              <a:gd name="connsiteX24" fmla="*/ 500743 w 914778"/>
              <a:gd name="connsiteY24" fmla="*/ 489857 h 772885"/>
              <a:gd name="connsiteX25" fmla="*/ 457200 w 914778"/>
              <a:gd name="connsiteY25" fmla="*/ 544285 h 772885"/>
              <a:gd name="connsiteX26" fmla="*/ 424543 w 914778"/>
              <a:gd name="connsiteY26" fmla="*/ 555171 h 772885"/>
              <a:gd name="connsiteX27" fmla="*/ 359229 w 914778"/>
              <a:gd name="connsiteY27" fmla="*/ 587828 h 772885"/>
              <a:gd name="connsiteX28" fmla="*/ 304800 w 914778"/>
              <a:gd name="connsiteY28" fmla="*/ 620485 h 772885"/>
              <a:gd name="connsiteX29" fmla="*/ 250372 w 914778"/>
              <a:gd name="connsiteY29" fmla="*/ 653142 h 772885"/>
              <a:gd name="connsiteX30" fmla="*/ 195943 w 914778"/>
              <a:gd name="connsiteY30" fmla="*/ 696685 h 772885"/>
              <a:gd name="connsiteX31" fmla="*/ 163286 w 914778"/>
              <a:gd name="connsiteY31" fmla="*/ 707571 h 772885"/>
              <a:gd name="connsiteX32" fmla="*/ 87086 w 914778"/>
              <a:gd name="connsiteY32" fmla="*/ 772885 h 772885"/>
              <a:gd name="connsiteX33" fmla="*/ 10886 w 914778"/>
              <a:gd name="connsiteY33" fmla="*/ 762000 h 772885"/>
              <a:gd name="connsiteX34" fmla="*/ 0 w 914778"/>
              <a:gd name="connsiteY34" fmla="*/ 729342 h 772885"/>
              <a:gd name="connsiteX35" fmla="*/ 32657 w 914778"/>
              <a:gd name="connsiteY35" fmla="*/ 664028 h 772885"/>
              <a:gd name="connsiteX36" fmla="*/ 65314 w 914778"/>
              <a:gd name="connsiteY36" fmla="*/ 587828 h 772885"/>
              <a:gd name="connsiteX37" fmla="*/ 97972 w 914778"/>
              <a:gd name="connsiteY37" fmla="*/ 533400 h 772885"/>
              <a:gd name="connsiteX38" fmla="*/ 119743 w 914778"/>
              <a:gd name="connsiteY38" fmla="*/ 468085 h 772885"/>
              <a:gd name="connsiteX39" fmla="*/ 152400 w 914778"/>
              <a:gd name="connsiteY39" fmla="*/ 402771 h 772885"/>
              <a:gd name="connsiteX40" fmla="*/ 174172 w 914778"/>
              <a:gd name="connsiteY40" fmla="*/ 381000 h 772885"/>
              <a:gd name="connsiteX41" fmla="*/ 206829 w 914778"/>
              <a:gd name="connsiteY41" fmla="*/ 326571 h 772885"/>
              <a:gd name="connsiteX42" fmla="*/ 228600 w 914778"/>
              <a:gd name="connsiteY42" fmla="*/ 293914 h 772885"/>
              <a:gd name="connsiteX43" fmla="*/ 283029 w 914778"/>
              <a:gd name="connsiteY43" fmla="*/ 250371 h 772885"/>
              <a:gd name="connsiteX44" fmla="*/ 293914 w 914778"/>
              <a:gd name="connsiteY44" fmla="*/ 217714 h 772885"/>
              <a:gd name="connsiteX45" fmla="*/ 315686 w 914778"/>
              <a:gd name="connsiteY45" fmla="*/ 174171 h 77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14778" h="772885">
                <a:moveTo>
                  <a:pt x="272143" y="239485"/>
                </a:moveTo>
                <a:cubicBezTo>
                  <a:pt x="290286" y="224971"/>
                  <a:pt x="310143" y="212371"/>
                  <a:pt x="326572" y="195942"/>
                </a:cubicBezTo>
                <a:cubicBezTo>
                  <a:pt x="335823" y="186691"/>
                  <a:pt x="339092" y="172536"/>
                  <a:pt x="348343" y="163285"/>
                </a:cubicBezTo>
                <a:cubicBezTo>
                  <a:pt x="357594" y="154034"/>
                  <a:pt x="371154" y="150129"/>
                  <a:pt x="381000" y="141514"/>
                </a:cubicBezTo>
                <a:cubicBezTo>
                  <a:pt x="457975" y="74161"/>
                  <a:pt x="404633" y="97350"/>
                  <a:pt x="468086" y="76200"/>
                </a:cubicBezTo>
                <a:cubicBezTo>
                  <a:pt x="475343" y="68943"/>
                  <a:pt x="480677" y="59018"/>
                  <a:pt x="489857" y="54428"/>
                </a:cubicBezTo>
                <a:cubicBezTo>
                  <a:pt x="536560" y="31076"/>
                  <a:pt x="561825" y="33715"/>
                  <a:pt x="609600" y="21771"/>
                </a:cubicBezTo>
                <a:cubicBezTo>
                  <a:pt x="620732" y="18988"/>
                  <a:pt x="630916" y="12630"/>
                  <a:pt x="642257" y="10885"/>
                </a:cubicBezTo>
                <a:cubicBezTo>
                  <a:pt x="678300" y="5340"/>
                  <a:pt x="714828" y="3628"/>
                  <a:pt x="751114" y="0"/>
                </a:cubicBezTo>
                <a:cubicBezTo>
                  <a:pt x="756827" y="1142"/>
                  <a:pt x="825181" y="12471"/>
                  <a:pt x="838200" y="21771"/>
                </a:cubicBezTo>
                <a:cubicBezTo>
                  <a:pt x="854903" y="33702"/>
                  <a:pt x="881743" y="65314"/>
                  <a:pt x="881743" y="65314"/>
                </a:cubicBezTo>
                <a:cubicBezTo>
                  <a:pt x="885372" y="76200"/>
                  <a:pt x="887497" y="87708"/>
                  <a:pt x="892629" y="97971"/>
                </a:cubicBezTo>
                <a:cubicBezTo>
                  <a:pt x="898480" y="109673"/>
                  <a:pt x="912777" y="117646"/>
                  <a:pt x="914400" y="130628"/>
                </a:cubicBezTo>
                <a:cubicBezTo>
                  <a:pt x="916695" y="148987"/>
                  <a:pt x="908001" y="167107"/>
                  <a:pt x="903514" y="185057"/>
                </a:cubicBezTo>
                <a:cubicBezTo>
                  <a:pt x="900731" y="196189"/>
                  <a:pt x="900743" y="209600"/>
                  <a:pt x="892629" y="217714"/>
                </a:cubicBezTo>
                <a:cubicBezTo>
                  <a:pt x="884515" y="225828"/>
                  <a:pt x="870235" y="223468"/>
                  <a:pt x="859972" y="228600"/>
                </a:cubicBezTo>
                <a:cubicBezTo>
                  <a:pt x="848270" y="234451"/>
                  <a:pt x="839016" y="244520"/>
                  <a:pt x="827314" y="250371"/>
                </a:cubicBezTo>
                <a:cubicBezTo>
                  <a:pt x="817051" y="255503"/>
                  <a:pt x="804688" y="255684"/>
                  <a:pt x="794657" y="261257"/>
                </a:cubicBezTo>
                <a:cubicBezTo>
                  <a:pt x="771784" y="273964"/>
                  <a:pt x="751114" y="290286"/>
                  <a:pt x="729343" y="304800"/>
                </a:cubicBezTo>
                <a:cubicBezTo>
                  <a:pt x="718457" y="312057"/>
                  <a:pt x="705937" y="317320"/>
                  <a:pt x="696686" y="326571"/>
                </a:cubicBezTo>
                <a:cubicBezTo>
                  <a:pt x="689429" y="333828"/>
                  <a:pt x="683715" y="343062"/>
                  <a:pt x="674914" y="348342"/>
                </a:cubicBezTo>
                <a:cubicBezTo>
                  <a:pt x="665075" y="354246"/>
                  <a:pt x="653143" y="355599"/>
                  <a:pt x="642257" y="359228"/>
                </a:cubicBezTo>
                <a:cubicBezTo>
                  <a:pt x="590600" y="410885"/>
                  <a:pt x="618187" y="396280"/>
                  <a:pt x="566057" y="413657"/>
                </a:cubicBezTo>
                <a:cubicBezTo>
                  <a:pt x="558800" y="424543"/>
                  <a:pt x="552800" y="436381"/>
                  <a:pt x="544286" y="446314"/>
                </a:cubicBezTo>
                <a:cubicBezTo>
                  <a:pt x="530928" y="461899"/>
                  <a:pt x="512129" y="472778"/>
                  <a:pt x="500743" y="489857"/>
                </a:cubicBezTo>
                <a:cubicBezTo>
                  <a:pt x="490853" y="504692"/>
                  <a:pt x="474437" y="533943"/>
                  <a:pt x="457200" y="544285"/>
                </a:cubicBezTo>
                <a:cubicBezTo>
                  <a:pt x="447361" y="550189"/>
                  <a:pt x="434806" y="550039"/>
                  <a:pt x="424543" y="555171"/>
                </a:cubicBezTo>
                <a:cubicBezTo>
                  <a:pt x="340134" y="597375"/>
                  <a:pt x="441313" y="560466"/>
                  <a:pt x="359229" y="587828"/>
                </a:cubicBezTo>
                <a:cubicBezTo>
                  <a:pt x="304061" y="642996"/>
                  <a:pt x="375459" y="578089"/>
                  <a:pt x="304800" y="620485"/>
                </a:cubicBezTo>
                <a:cubicBezTo>
                  <a:pt x="230088" y="665312"/>
                  <a:pt x="342883" y="622307"/>
                  <a:pt x="250372" y="653142"/>
                </a:cubicBezTo>
                <a:cubicBezTo>
                  <a:pt x="230121" y="673393"/>
                  <a:pt x="223408" y="682952"/>
                  <a:pt x="195943" y="696685"/>
                </a:cubicBezTo>
                <a:cubicBezTo>
                  <a:pt x="185680" y="701817"/>
                  <a:pt x="174172" y="703942"/>
                  <a:pt x="163286" y="707571"/>
                </a:cubicBezTo>
                <a:cubicBezTo>
                  <a:pt x="110492" y="760365"/>
                  <a:pt x="136822" y="739728"/>
                  <a:pt x="87086" y="772885"/>
                </a:cubicBezTo>
                <a:cubicBezTo>
                  <a:pt x="61686" y="769257"/>
                  <a:pt x="33835" y="773475"/>
                  <a:pt x="10886" y="762000"/>
                </a:cubicBezTo>
                <a:cubicBezTo>
                  <a:pt x="623" y="756868"/>
                  <a:pt x="0" y="740817"/>
                  <a:pt x="0" y="729342"/>
                </a:cubicBezTo>
                <a:cubicBezTo>
                  <a:pt x="0" y="706809"/>
                  <a:pt x="21650" y="680538"/>
                  <a:pt x="32657" y="664028"/>
                </a:cubicBezTo>
                <a:cubicBezTo>
                  <a:pt x="58123" y="536705"/>
                  <a:pt x="23490" y="657536"/>
                  <a:pt x="65314" y="587828"/>
                </a:cubicBezTo>
                <a:cubicBezTo>
                  <a:pt x="107704" y="517178"/>
                  <a:pt x="42811" y="588558"/>
                  <a:pt x="97972" y="533400"/>
                </a:cubicBezTo>
                <a:lnTo>
                  <a:pt x="119743" y="468085"/>
                </a:lnTo>
                <a:cubicBezTo>
                  <a:pt x="131239" y="433595"/>
                  <a:pt x="128285" y="432914"/>
                  <a:pt x="152400" y="402771"/>
                </a:cubicBezTo>
                <a:cubicBezTo>
                  <a:pt x="158811" y="394757"/>
                  <a:pt x="166915" y="388257"/>
                  <a:pt x="174172" y="381000"/>
                </a:cubicBezTo>
                <a:cubicBezTo>
                  <a:pt x="193075" y="324285"/>
                  <a:pt x="172674" y="369264"/>
                  <a:pt x="206829" y="326571"/>
                </a:cubicBezTo>
                <a:cubicBezTo>
                  <a:pt x="215002" y="316355"/>
                  <a:pt x="220427" y="304130"/>
                  <a:pt x="228600" y="293914"/>
                </a:cubicBezTo>
                <a:cubicBezTo>
                  <a:pt x="246327" y="271755"/>
                  <a:pt x="258780" y="266537"/>
                  <a:pt x="283029" y="250371"/>
                </a:cubicBezTo>
                <a:cubicBezTo>
                  <a:pt x="286657" y="239485"/>
                  <a:pt x="288011" y="227553"/>
                  <a:pt x="293914" y="217714"/>
                </a:cubicBezTo>
                <a:cubicBezTo>
                  <a:pt x="320817" y="172874"/>
                  <a:pt x="315686" y="218888"/>
                  <a:pt x="315686" y="174171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328435" y="4193977"/>
            <a:ext cx="440764" cy="606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69199" y="4193977"/>
            <a:ext cx="1007199" cy="911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76400" y="4193977"/>
            <a:ext cx="92799" cy="1749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419726" y="2057400"/>
            <a:ext cx="381000" cy="3366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300" b="1" dirty="0" smtClean="0"/>
              <a:t>Slide 12: atherosclerosis – extracellular lipid and dystrophic calcification</a:t>
            </a:r>
            <a:endParaRPr lang="en-US" sz="23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940628" y="1328058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05200" y="838200"/>
            <a:ext cx="227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cholesterol “cleft”</a:t>
            </a:r>
          </a:p>
          <a:p>
            <a:pPr algn="ctr"/>
            <a:r>
              <a:rPr lang="en-US" sz="1400" b="1" dirty="0" smtClean="0"/>
              <a:t>(extracellular accumulation)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49486" y="4190998"/>
            <a:ext cx="402772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17180" y="4419600"/>
            <a:ext cx="10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dystrophic</a:t>
            </a:r>
          </a:p>
          <a:p>
            <a:pPr algn="ctr"/>
            <a:r>
              <a:rPr lang="en-US" sz="1400" b="1" dirty="0" smtClean="0"/>
              <a:t>calcification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9165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Slide 8: kidney infarction – wedge of dead tissue (healthy tissue shown here) </a:t>
            </a:r>
            <a:endParaRPr lang="en-US" sz="2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 bwMode="auto">
          <a:xfrm>
            <a:off x="0" y="675861"/>
            <a:ext cx="9210675" cy="63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373677">
            <a:off x="392968" y="994207"/>
            <a:ext cx="1327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infarcted tissue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 rot="20373677">
            <a:off x="4733444" y="2746807"/>
            <a:ext cx="122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healthy tissue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5970471" y="4212770"/>
            <a:ext cx="506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1691" y="2819400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normal glomerulus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300" b="1" dirty="0" smtClean="0"/>
              <a:t>Slide 8: kidney infarction – wedge of dead tissue (dead tissue shown here) </a:t>
            </a:r>
            <a:endParaRPr lang="en-US" sz="23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825" y="2895600"/>
            <a:ext cx="1724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infarcted glomerulus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5273040" y="3539490"/>
            <a:ext cx="457200" cy="448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Slide 2: myocardial infarction – zone of dead tissue surrounded by healthy tissue (healthy tissue shown here)</a:t>
            </a:r>
            <a:endParaRPr lang="en-US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/>
          <a:stretch/>
        </p:blipFill>
        <p:spPr bwMode="auto">
          <a:xfrm>
            <a:off x="0" y="685800"/>
            <a:ext cx="92106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86000" y="4876800"/>
            <a:ext cx="762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4583668"/>
            <a:ext cx="1662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lipofuschin</a:t>
            </a:r>
            <a:r>
              <a:rPr lang="en-US" sz="1400" b="1" dirty="0" smtClean="0"/>
              <a:t> pigment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4215064" y="1905000"/>
            <a:ext cx="661736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2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365</Words>
  <Application>Microsoft Office PowerPoint</Application>
  <PresentationFormat>On-screen Show (4:3)</PresentationFormat>
  <Paragraphs>70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1: Liver, steatosis</vt:lpstr>
      <vt:lpstr>Slide 1: Liver, steatosis</vt:lpstr>
      <vt:lpstr>Slide 42: Lung, chronic congestion – hemosiderin pigment</vt:lpstr>
      <vt:lpstr>Slide 42: Lung, chronic congestion – hemosiderin pigment</vt:lpstr>
      <vt:lpstr>Slide 12: atherosclerosis – lipid inclusions in macrophages</vt:lpstr>
      <vt:lpstr>Slide 12: atherosclerosis – extracellular lipid and dystrophic calcification</vt:lpstr>
      <vt:lpstr>Slide 8: kidney infarction – wedge of dead tissue (healthy tissue shown here) </vt:lpstr>
      <vt:lpstr>Slide 8: kidney infarction – wedge of dead tissue (dead tissue shown here) </vt:lpstr>
      <vt:lpstr>Slide 2: myocardial infarction – zone of dead tissue surrounded by healthy tissue (healthy tissue shown here)</vt:lpstr>
      <vt:lpstr>Slide 2: myocardial infarction – zone of dead tissue surrounded by healthy tissue (dead tissue shown here)</vt:lpstr>
      <vt:lpstr>Slide 49: “remote” (old) myocardial infarction – scar tissue</vt:lpstr>
      <vt:lpstr>Slide 15: appendicitis – suppurative and fibrinopurulent inflammation </vt:lpstr>
      <vt:lpstr>Slide 15: appendicitis – healthy epithelium </vt:lpstr>
      <vt:lpstr>Slide 15: appendicitis – suppurative inflammation </vt:lpstr>
      <vt:lpstr>Slide 15: appendicitis – liquefactive necrosis</vt:lpstr>
      <vt:lpstr>Slide 15: appendicitis – fibrinopurulent inflammation</vt:lpstr>
      <vt:lpstr>Slide 3: splenic tuberculosis infection – granulomatous inflammation &amp; caseous necrosis (“normal” structure shown here)</vt:lpstr>
      <vt:lpstr>Slide 3: splenic tuberculosis infection – granuloma w/ caseous necrotic core</vt:lpstr>
      <vt:lpstr>Slide 3: splenic tuberculosis infection – granuloma w/ giant cells</vt:lpstr>
      <vt:lpstr>Slide 143: foreign body reaction – chronic inflammation</vt:lpstr>
      <vt:lpstr>Slide 143: foreign body reaction – giant cells &amp; lymphocytes</vt:lpstr>
      <vt:lpstr>Slide 68: asthma – chronic inflammation</vt:lpstr>
      <vt:lpstr>Slide 68: asthma – chronic inflammation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1: Liver, steatosis</dc:title>
  <dc:creator>J. Matthew Velkey</dc:creator>
  <cp:lastModifiedBy>jmv12</cp:lastModifiedBy>
  <cp:revision>19</cp:revision>
  <dcterms:created xsi:type="dcterms:W3CDTF">2012-09-09T18:45:50Z</dcterms:created>
  <dcterms:modified xsi:type="dcterms:W3CDTF">2012-09-10T16:29:57Z</dcterms:modified>
</cp:coreProperties>
</file>